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4" r:id="rId3"/>
    <p:sldId id="258" r:id="rId4"/>
    <p:sldId id="265" r:id="rId5"/>
    <p:sldId id="259" r:id="rId6"/>
    <p:sldId id="260" r:id="rId7"/>
    <p:sldId id="267" r:id="rId8"/>
    <p:sldId id="268" r:id="rId9"/>
    <p:sldId id="269" r:id="rId10"/>
    <p:sldId id="261" r:id="rId11"/>
    <p:sldId id="272" r:id="rId12"/>
    <p:sldId id="273" r:id="rId13"/>
    <p:sldId id="271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8"/>
    <p:restoredTop sz="94789"/>
  </p:normalViewPr>
  <p:slideViewPr>
    <p:cSldViewPr snapToGrid="0" snapToObjects="1">
      <p:cViewPr varScale="1">
        <p:scale>
          <a:sx n="94" d="100"/>
          <a:sy n="94" d="100"/>
        </p:scale>
        <p:origin x="23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820958-A1F6-8D42-B767-C20FC81611BA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876A6C-DA13-BA4B-ADFA-20268829D8D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Renaming columns and changing column order</a:t>
          </a:r>
        </a:p>
      </dgm:t>
    </dgm:pt>
    <dgm:pt modelId="{3B435A9E-CFFE-9644-93CD-6DCDC236DDAC}" type="parTrans" cxnId="{483FF18C-AE34-6A4F-9662-EF4AABAC3D78}">
      <dgm:prSet/>
      <dgm:spPr/>
      <dgm:t>
        <a:bodyPr/>
        <a:lstStyle/>
        <a:p>
          <a:endParaRPr lang="en-US"/>
        </a:p>
      </dgm:t>
    </dgm:pt>
    <dgm:pt modelId="{1FA9C9A7-7383-1241-B951-DFB0E764AFD8}" type="sibTrans" cxnId="{483FF18C-AE34-6A4F-9662-EF4AABAC3D78}">
      <dgm:prSet/>
      <dgm:spPr/>
      <dgm:t>
        <a:bodyPr/>
        <a:lstStyle/>
        <a:p>
          <a:endParaRPr lang="en-US"/>
        </a:p>
      </dgm:t>
    </dgm:pt>
    <dgm:pt modelId="{C006581A-3F06-8545-9D4B-E6CB98DADD22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Converted </a:t>
          </a:r>
          <a:r>
            <a:rPr lang="en-US" dirty="0" err="1"/>
            <a:t>unix</a:t>
          </a:r>
          <a:r>
            <a:rPr lang="en-US" dirty="0"/>
            <a:t>/epoch time to regular time stamp in UTC</a:t>
          </a:r>
        </a:p>
      </dgm:t>
    </dgm:pt>
    <dgm:pt modelId="{E79A10AF-F2EE-D340-A0B7-1AD8F2508F62}" type="parTrans" cxnId="{54D91269-ED52-644C-97C4-AA6336DF53F6}">
      <dgm:prSet/>
      <dgm:spPr/>
      <dgm:t>
        <a:bodyPr/>
        <a:lstStyle/>
        <a:p>
          <a:endParaRPr lang="en-US"/>
        </a:p>
      </dgm:t>
    </dgm:pt>
    <dgm:pt modelId="{3525DB27-D617-2744-AB97-ABA22B4A99F7}" type="sibTrans" cxnId="{54D91269-ED52-644C-97C4-AA6336DF53F6}">
      <dgm:prSet/>
      <dgm:spPr/>
      <dgm:t>
        <a:bodyPr/>
        <a:lstStyle/>
        <a:p>
          <a:endParaRPr lang="en-US"/>
        </a:p>
      </dgm:t>
    </dgm:pt>
    <dgm:pt modelId="{DAF9164C-89D1-E740-BC10-E56D52C7EDC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Binarized subreddit column in combined data frame</a:t>
          </a:r>
        </a:p>
      </dgm:t>
    </dgm:pt>
    <dgm:pt modelId="{314D6514-62E4-E04E-AB24-978771A7F47C}" type="parTrans" cxnId="{2629335D-3CA9-B445-9CED-8B306D6B108A}">
      <dgm:prSet/>
      <dgm:spPr/>
      <dgm:t>
        <a:bodyPr/>
        <a:lstStyle/>
        <a:p>
          <a:endParaRPr lang="en-US"/>
        </a:p>
      </dgm:t>
    </dgm:pt>
    <dgm:pt modelId="{33140CE5-B59E-854E-A2CC-52F7606E5E86}" type="sibTrans" cxnId="{2629335D-3CA9-B445-9CED-8B306D6B108A}">
      <dgm:prSet/>
      <dgm:spPr/>
      <dgm:t>
        <a:bodyPr/>
        <a:lstStyle/>
        <a:p>
          <a:endParaRPr lang="en-US"/>
        </a:p>
      </dgm:t>
    </dgm:pt>
    <dgm:pt modelId="{5A51F96B-B542-DB42-806D-0A7051D20832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Missing value row was dropped in </a:t>
          </a:r>
          <a:r>
            <a:rPr lang="en-US" dirty="0" err="1"/>
            <a:t>post_title</a:t>
          </a:r>
          <a:r>
            <a:rPr lang="en-US" dirty="0"/>
            <a:t> column</a:t>
          </a:r>
        </a:p>
      </dgm:t>
    </dgm:pt>
    <dgm:pt modelId="{6A155FD0-54B7-AB40-B94C-847065C2C7EC}" type="parTrans" cxnId="{F210D8E5-F28B-1046-93E2-89B6B4F20352}">
      <dgm:prSet/>
      <dgm:spPr/>
      <dgm:t>
        <a:bodyPr/>
        <a:lstStyle/>
        <a:p>
          <a:endParaRPr lang="en-US"/>
        </a:p>
      </dgm:t>
    </dgm:pt>
    <dgm:pt modelId="{841DADD0-7BE1-F64B-A505-0F8C54BA9B9A}" type="sibTrans" cxnId="{F210D8E5-F28B-1046-93E2-89B6B4F20352}">
      <dgm:prSet/>
      <dgm:spPr/>
      <dgm:t>
        <a:bodyPr/>
        <a:lstStyle/>
        <a:p>
          <a:endParaRPr lang="en-US"/>
        </a:p>
      </dgm:t>
    </dgm:pt>
    <dgm:pt modelId="{543F3FB0-10F9-2748-AC06-8BBF091C8628}" type="pres">
      <dgm:prSet presAssocID="{36820958-A1F6-8D42-B767-C20FC81611BA}" presName="Name0" presStyleCnt="0">
        <dgm:presLayoutVars>
          <dgm:chMax val="7"/>
          <dgm:chPref val="7"/>
          <dgm:dir/>
        </dgm:presLayoutVars>
      </dgm:prSet>
      <dgm:spPr/>
    </dgm:pt>
    <dgm:pt modelId="{F8AAC445-683F-F14C-B0F7-7780A620949C}" type="pres">
      <dgm:prSet presAssocID="{36820958-A1F6-8D42-B767-C20FC81611BA}" presName="Name1" presStyleCnt="0"/>
      <dgm:spPr/>
    </dgm:pt>
    <dgm:pt modelId="{AAB6D08E-9A19-EB42-BF99-B4A48F266E31}" type="pres">
      <dgm:prSet presAssocID="{36820958-A1F6-8D42-B767-C20FC81611BA}" presName="cycle" presStyleCnt="0"/>
      <dgm:spPr/>
    </dgm:pt>
    <dgm:pt modelId="{2B2828D8-E1FC-0942-9B17-0129672687E6}" type="pres">
      <dgm:prSet presAssocID="{36820958-A1F6-8D42-B767-C20FC81611BA}" presName="srcNode" presStyleLbl="node1" presStyleIdx="0" presStyleCnt="4"/>
      <dgm:spPr/>
    </dgm:pt>
    <dgm:pt modelId="{57B0B9A8-0620-BF40-8FBB-695DB16C0AB7}" type="pres">
      <dgm:prSet presAssocID="{36820958-A1F6-8D42-B767-C20FC81611BA}" presName="conn" presStyleLbl="parChTrans1D2" presStyleIdx="0" presStyleCnt="1"/>
      <dgm:spPr/>
    </dgm:pt>
    <dgm:pt modelId="{3C2A0A80-BD8D-0242-9747-1433DD5D32B9}" type="pres">
      <dgm:prSet presAssocID="{36820958-A1F6-8D42-B767-C20FC81611BA}" presName="extraNode" presStyleLbl="node1" presStyleIdx="0" presStyleCnt="4"/>
      <dgm:spPr/>
    </dgm:pt>
    <dgm:pt modelId="{D3F3946A-20F6-1F4E-ABD9-B56F65740A0B}" type="pres">
      <dgm:prSet presAssocID="{36820958-A1F6-8D42-B767-C20FC81611BA}" presName="dstNode" presStyleLbl="node1" presStyleIdx="0" presStyleCnt="4"/>
      <dgm:spPr/>
    </dgm:pt>
    <dgm:pt modelId="{F2D1C278-B214-5446-987D-92739ABA2624}" type="pres">
      <dgm:prSet presAssocID="{AC876A6C-DA13-BA4B-ADFA-20268829D8D5}" presName="text_1" presStyleLbl="node1" presStyleIdx="0" presStyleCnt="4" custLinFactNeighborX="-225" custLinFactNeighborY="3019">
        <dgm:presLayoutVars>
          <dgm:bulletEnabled val="1"/>
        </dgm:presLayoutVars>
      </dgm:prSet>
      <dgm:spPr/>
    </dgm:pt>
    <dgm:pt modelId="{D45B9A9A-8BF0-794C-9460-51B17E8AF768}" type="pres">
      <dgm:prSet presAssocID="{AC876A6C-DA13-BA4B-ADFA-20268829D8D5}" presName="accent_1" presStyleCnt="0"/>
      <dgm:spPr/>
    </dgm:pt>
    <dgm:pt modelId="{68B7F1D0-96F4-5742-997B-5A621A99B253}" type="pres">
      <dgm:prSet presAssocID="{AC876A6C-DA13-BA4B-ADFA-20268829D8D5}" presName="accentRepeatNode" presStyleLbl="solidFgAcc1" presStyleIdx="0" presStyleCnt="4"/>
      <dgm:spPr/>
    </dgm:pt>
    <dgm:pt modelId="{40404D73-0D04-8941-832E-A7A74BBF9B68}" type="pres">
      <dgm:prSet presAssocID="{C006581A-3F06-8545-9D4B-E6CB98DADD22}" presName="text_2" presStyleLbl="node1" presStyleIdx="1" presStyleCnt="4">
        <dgm:presLayoutVars>
          <dgm:bulletEnabled val="1"/>
        </dgm:presLayoutVars>
      </dgm:prSet>
      <dgm:spPr/>
    </dgm:pt>
    <dgm:pt modelId="{8E1F923E-2FF6-8D4C-948A-18059819F01F}" type="pres">
      <dgm:prSet presAssocID="{C006581A-3F06-8545-9D4B-E6CB98DADD22}" presName="accent_2" presStyleCnt="0"/>
      <dgm:spPr/>
    </dgm:pt>
    <dgm:pt modelId="{73666758-F946-C747-B6E8-67719C1F90A4}" type="pres">
      <dgm:prSet presAssocID="{C006581A-3F06-8545-9D4B-E6CB98DADD22}" presName="accentRepeatNode" presStyleLbl="solidFgAcc1" presStyleIdx="1" presStyleCnt="4"/>
      <dgm:spPr/>
    </dgm:pt>
    <dgm:pt modelId="{902FCA66-5AD3-A54B-863E-910664A25A25}" type="pres">
      <dgm:prSet presAssocID="{DAF9164C-89D1-E740-BC10-E56D52C7EDC5}" presName="text_3" presStyleLbl="node1" presStyleIdx="2" presStyleCnt="4">
        <dgm:presLayoutVars>
          <dgm:bulletEnabled val="1"/>
        </dgm:presLayoutVars>
      </dgm:prSet>
      <dgm:spPr/>
    </dgm:pt>
    <dgm:pt modelId="{AADFC8A7-C596-8143-B500-BDF6DB2EF777}" type="pres">
      <dgm:prSet presAssocID="{DAF9164C-89D1-E740-BC10-E56D52C7EDC5}" presName="accent_3" presStyleCnt="0"/>
      <dgm:spPr/>
    </dgm:pt>
    <dgm:pt modelId="{78CBC1E6-262D-AD4A-A107-EF8AF87032E3}" type="pres">
      <dgm:prSet presAssocID="{DAF9164C-89D1-E740-BC10-E56D52C7EDC5}" presName="accentRepeatNode" presStyleLbl="solidFgAcc1" presStyleIdx="2" presStyleCnt="4"/>
      <dgm:spPr/>
    </dgm:pt>
    <dgm:pt modelId="{65A9B6DD-E5FD-AD4E-A3D5-6481D2ED5BFB}" type="pres">
      <dgm:prSet presAssocID="{5A51F96B-B542-DB42-806D-0A7051D20832}" presName="text_4" presStyleLbl="node1" presStyleIdx="3" presStyleCnt="4">
        <dgm:presLayoutVars>
          <dgm:bulletEnabled val="1"/>
        </dgm:presLayoutVars>
      </dgm:prSet>
      <dgm:spPr/>
    </dgm:pt>
    <dgm:pt modelId="{D4744766-FC06-7C4E-81F5-78390D4F42E6}" type="pres">
      <dgm:prSet presAssocID="{5A51F96B-B542-DB42-806D-0A7051D20832}" presName="accent_4" presStyleCnt="0"/>
      <dgm:spPr/>
    </dgm:pt>
    <dgm:pt modelId="{621F8FDD-0981-E643-B5E7-EEDDA8D6FD6F}" type="pres">
      <dgm:prSet presAssocID="{5A51F96B-B542-DB42-806D-0A7051D20832}" presName="accentRepeatNode" presStyleLbl="solidFgAcc1" presStyleIdx="3" presStyleCnt="4"/>
      <dgm:spPr/>
    </dgm:pt>
  </dgm:ptLst>
  <dgm:cxnLst>
    <dgm:cxn modelId="{16235937-1A95-CF41-B01F-7B2B68A4BDB4}" type="presOf" srcId="{5A51F96B-B542-DB42-806D-0A7051D20832}" destId="{65A9B6DD-E5FD-AD4E-A3D5-6481D2ED5BFB}" srcOrd="0" destOrd="0" presId="urn:microsoft.com/office/officeart/2008/layout/VerticalCurvedList"/>
    <dgm:cxn modelId="{3EB55F4C-D8C6-9445-904E-3B492A7E1077}" type="presOf" srcId="{C006581A-3F06-8545-9D4B-E6CB98DADD22}" destId="{40404D73-0D04-8941-832E-A7A74BBF9B68}" srcOrd="0" destOrd="0" presId="urn:microsoft.com/office/officeart/2008/layout/VerticalCurvedList"/>
    <dgm:cxn modelId="{2629335D-3CA9-B445-9CED-8B306D6B108A}" srcId="{36820958-A1F6-8D42-B767-C20FC81611BA}" destId="{DAF9164C-89D1-E740-BC10-E56D52C7EDC5}" srcOrd="2" destOrd="0" parTransId="{314D6514-62E4-E04E-AB24-978771A7F47C}" sibTransId="{33140CE5-B59E-854E-A2CC-52F7606E5E86}"/>
    <dgm:cxn modelId="{D116BD62-C8AF-4C45-BCE6-8B6174F50467}" type="presOf" srcId="{36820958-A1F6-8D42-B767-C20FC81611BA}" destId="{543F3FB0-10F9-2748-AC06-8BBF091C8628}" srcOrd="0" destOrd="0" presId="urn:microsoft.com/office/officeart/2008/layout/VerticalCurvedList"/>
    <dgm:cxn modelId="{54D91269-ED52-644C-97C4-AA6336DF53F6}" srcId="{36820958-A1F6-8D42-B767-C20FC81611BA}" destId="{C006581A-3F06-8545-9D4B-E6CB98DADD22}" srcOrd="1" destOrd="0" parTransId="{E79A10AF-F2EE-D340-A0B7-1AD8F2508F62}" sibTransId="{3525DB27-D617-2744-AB97-ABA22B4A99F7}"/>
    <dgm:cxn modelId="{483FF18C-AE34-6A4F-9662-EF4AABAC3D78}" srcId="{36820958-A1F6-8D42-B767-C20FC81611BA}" destId="{AC876A6C-DA13-BA4B-ADFA-20268829D8D5}" srcOrd="0" destOrd="0" parTransId="{3B435A9E-CFFE-9644-93CD-6DCDC236DDAC}" sibTransId="{1FA9C9A7-7383-1241-B951-DFB0E764AFD8}"/>
    <dgm:cxn modelId="{426DAF94-EAC8-FB43-9072-D1BDD2A3B18A}" type="presOf" srcId="{1FA9C9A7-7383-1241-B951-DFB0E764AFD8}" destId="{57B0B9A8-0620-BF40-8FBB-695DB16C0AB7}" srcOrd="0" destOrd="0" presId="urn:microsoft.com/office/officeart/2008/layout/VerticalCurvedList"/>
    <dgm:cxn modelId="{890D35B1-514F-1A45-9A4C-DD506B4A0018}" type="presOf" srcId="{AC876A6C-DA13-BA4B-ADFA-20268829D8D5}" destId="{F2D1C278-B214-5446-987D-92739ABA2624}" srcOrd="0" destOrd="0" presId="urn:microsoft.com/office/officeart/2008/layout/VerticalCurvedList"/>
    <dgm:cxn modelId="{4F025CD3-19ED-A449-AFC5-F392EC7C7867}" type="presOf" srcId="{DAF9164C-89D1-E740-BC10-E56D52C7EDC5}" destId="{902FCA66-5AD3-A54B-863E-910664A25A25}" srcOrd="0" destOrd="0" presId="urn:microsoft.com/office/officeart/2008/layout/VerticalCurvedList"/>
    <dgm:cxn modelId="{F210D8E5-F28B-1046-93E2-89B6B4F20352}" srcId="{36820958-A1F6-8D42-B767-C20FC81611BA}" destId="{5A51F96B-B542-DB42-806D-0A7051D20832}" srcOrd="3" destOrd="0" parTransId="{6A155FD0-54B7-AB40-B94C-847065C2C7EC}" sibTransId="{841DADD0-7BE1-F64B-A505-0F8C54BA9B9A}"/>
    <dgm:cxn modelId="{2C551864-B27D-C048-945E-9D53344A15FA}" type="presParOf" srcId="{543F3FB0-10F9-2748-AC06-8BBF091C8628}" destId="{F8AAC445-683F-F14C-B0F7-7780A620949C}" srcOrd="0" destOrd="0" presId="urn:microsoft.com/office/officeart/2008/layout/VerticalCurvedList"/>
    <dgm:cxn modelId="{A90370ED-4281-C746-8DC2-F2B1C9472B1B}" type="presParOf" srcId="{F8AAC445-683F-F14C-B0F7-7780A620949C}" destId="{AAB6D08E-9A19-EB42-BF99-B4A48F266E31}" srcOrd="0" destOrd="0" presId="urn:microsoft.com/office/officeart/2008/layout/VerticalCurvedList"/>
    <dgm:cxn modelId="{9AE22218-C4D8-2343-9446-CC529556E505}" type="presParOf" srcId="{AAB6D08E-9A19-EB42-BF99-B4A48F266E31}" destId="{2B2828D8-E1FC-0942-9B17-0129672687E6}" srcOrd="0" destOrd="0" presId="urn:microsoft.com/office/officeart/2008/layout/VerticalCurvedList"/>
    <dgm:cxn modelId="{0A1D7D3F-6C18-FC4A-8799-EC2A4FD9F3F1}" type="presParOf" srcId="{AAB6D08E-9A19-EB42-BF99-B4A48F266E31}" destId="{57B0B9A8-0620-BF40-8FBB-695DB16C0AB7}" srcOrd="1" destOrd="0" presId="urn:microsoft.com/office/officeart/2008/layout/VerticalCurvedList"/>
    <dgm:cxn modelId="{05FFE5FC-41FE-4F42-B629-CBA97F475A17}" type="presParOf" srcId="{AAB6D08E-9A19-EB42-BF99-B4A48F266E31}" destId="{3C2A0A80-BD8D-0242-9747-1433DD5D32B9}" srcOrd="2" destOrd="0" presId="urn:microsoft.com/office/officeart/2008/layout/VerticalCurvedList"/>
    <dgm:cxn modelId="{3442A914-5AAF-C74E-A03F-F301AB540830}" type="presParOf" srcId="{AAB6D08E-9A19-EB42-BF99-B4A48F266E31}" destId="{D3F3946A-20F6-1F4E-ABD9-B56F65740A0B}" srcOrd="3" destOrd="0" presId="urn:microsoft.com/office/officeart/2008/layout/VerticalCurvedList"/>
    <dgm:cxn modelId="{0861CE07-425D-EE48-A538-3BFD831C3235}" type="presParOf" srcId="{F8AAC445-683F-F14C-B0F7-7780A620949C}" destId="{F2D1C278-B214-5446-987D-92739ABA2624}" srcOrd="1" destOrd="0" presId="urn:microsoft.com/office/officeart/2008/layout/VerticalCurvedList"/>
    <dgm:cxn modelId="{7EED01F3-A2EE-0045-82AA-BCC0EC4790C0}" type="presParOf" srcId="{F8AAC445-683F-F14C-B0F7-7780A620949C}" destId="{D45B9A9A-8BF0-794C-9460-51B17E8AF768}" srcOrd="2" destOrd="0" presId="urn:microsoft.com/office/officeart/2008/layout/VerticalCurvedList"/>
    <dgm:cxn modelId="{611B5468-7FA3-5749-B08E-448B9A4E23EA}" type="presParOf" srcId="{D45B9A9A-8BF0-794C-9460-51B17E8AF768}" destId="{68B7F1D0-96F4-5742-997B-5A621A99B253}" srcOrd="0" destOrd="0" presId="urn:microsoft.com/office/officeart/2008/layout/VerticalCurvedList"/>
    <dgm:cxn modelId="{1BF5E6AD-5C03-7546-9C9C-AA82C89D9D43}" type="presParOf" srcId="{F8AAC445-683F-F14C-B0F7-7780A620949C}" destId="{40404D73-0D04-8941-832E-A7A74BBF9B68}" srcOrd="3" destOrd="0" presId="urn:microsoft.com/office/officeart/2008/layout/VerticalCurvedList"/>
    <dgm:cxn modelId="{80068E6F-4A0D-ED43-B9A6-761625FD8A66}" type="presParOf" srcId="{F8AAC445-683F-F14C-B0F7-7780A620949C}" destId="{8E1F923E-2FF6-8D4C-948A-18059819F01F}" srcOrd="4" destOrd="0" presId="urn:microsoft.com/office/officeart/2008/layout/VerticalCurvedList"/>
    <dgm:cxn modelId="{7B7B4906-E877-1547-8DF9-8CBF77F5441F}" type="presParOf" srcId="{8E1F923E-2FF6-8D4C-948A-18059819F01F}" destId="{73666758-F946-C747-B6E8-67719C1F90A4}" srcOrd="0" destOrd="0" presId="urn:microsoft.com/office/officeart/2008/layout/VerticalCurvedList"/>
    <dgm:cxn modelId="{70D085E8-D100-FC4D-9757-58E65147AE73}" type="presParOf" srcId="{F8AAC445-683F-F14C-B0F7-7780A620949C}" destId="{902FCA66-5AD3-A54B-863E-910664A25A25}" srcOrd="5" destOrd="0" presId="urn:microsoft.com/office/officeart/2008/layout/VerticalCurvedList"/>
    <dgm:cxn modelId="{0C32CB2E-11B4-9741-AE2D-624C3EDC1E25}" type="presParOf" srcId="{F8AAC445-683F-F14C-B0F7-7780A620949C}" destId="{AADFC8A7-C596-8143-B500-BDF6DB2EF777}" srcOrd="6" destOrd="0" presId="urn:microsoft.com/office/officeart/2008/layout/VerticalCurvedList"/>
    <dgm:cxn modelId="{05129A79-1F41-3B46-8DA3-99AC6554CD85}" type="presParOf" srcId="{AADFC8A7-C596-8143-B500-BDF6DB2EF777}" destId="{78CBC1E6-262D-AD4A-A107-EF8AF87032E3}" srcOrd="0" destOrd="0" presId="urn:microsoft.com/office/officeart/2008/layout/VerticalCurvedList"/>
    <dgm:cxn modelId="{63D1D99F-7E91-1E48-A400-A7E1017D9F4E}" type="presParOf" srcId="{F8AAC445-683F-F14C-B0F7-7780A620949C}" destId="{65A9B6DD-E5FD-AD4E-A3D5-6481D2ED5BFB}" srcOrd="7" destOrd="0" presId="urn:microsoft.com/office/officeart/2008/layout/VerticalCurvedList"/>
    <dgm:cxn modelId="{838E7917-45A4-A74C-9E39-9F32801C6D59}" type="presParOf" srcId="{F8AAC445-683F-F14C-B0F7-7780A620949C}" destId="{D4744766-FC06-7C4E-81F5-78390D4F42E6}" srcOrd="8" destOrd="0" presId="urn:microsoft.com/office/officeart/2008/layout/VerticalCurvedList"/>
    <dgm:cxn modelId="{298DF30B-2ABF-A349-A1F3-7B5D75FB4106}" type="presParOf" srcId="{D4744766-FC06-7C4E-81F5-78390D4F42E6}" destId="{621F8FDD-0981-E643-B5E7-EEDDA8D6FD6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B80C35-8C88-ED43-A39C-FD7CD226FCCE}" type="doc">
      <dgm:prSet loTypeId="urn:microsoft.com/office/officeart/2005/8/layout/cycle7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2BC188-7486-8142-AE96-F1C83BCC915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Tokenize/Stem/</a:t>
          </a:r>
          <a:r>
            <a:rPr lang="en-US" dirty="0" err="1"/>
            <a:t>StopWords</a:t>
          </a:r>
          <a:endParaRPr lang="en-US" dirty="0"/>
        </a:p>
      </dgm:t>
    </dgm:pt>
    <dgm:pt modelId="{EE3513D9-DC0E-CD47-BD76-F18C951792D1}" type="parTrans" cxnId="{CB7B35F5-165B-2446-8FC8-04CE60B5463D}">
      <dgm:prSet/>
      <dgm:spPr/>
      <dgm:t>
        <a:bodyPr/>
        <a:lstStyle/>
        <a:p>
          <a:endParaRPr lang="en-US"/>
        </a:p>
      </dgm:t>
    </dgm:pt>
    <dgm:pt modelId="{67F1F0FA-8F19-7C46-9BAE-1B1EFE7ADBFC}" type="sibTrans" cxnId="{CB7B35F5-165B-2446-8FC8-04CE60B5463D}">
      <dgm:prSet/>
      <dgm:spPr/>
      <dgm:t>
        <a:bodyPr/>
        <a:lstStyle/>
        <a:p>
          <a:endParaRPr lang="en-US"/>
        </a:p>
      </dgm:t>
    </dgm:pt>
    <dgm:pt modelId="{2DEE9031-9866-C842-B83E-4E3D7B5ED93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TfidfVectorizer</a:t>
          </a:r>
        </a:p>
      </dgm:t>
    </dgm:pt>
    <dgm:pt modelId="{649C441C-DD9A-BA46-9BF8-5BE6D33386CA}" type="parTrans" cxnId="{D6D1DFEB-676D-C247-96F3-39041F961B66}">
      <dgm:prSet/>
      <dgm:spPr/>
      <dgm:t>
        <a:bodyPr/>
        <a:lstStyle/>
        <a:p>
          <a:endParaRPr lang="en-US"/>
        </a:p>
      </dgm:t>
    </dgm:pt>
    <dgm:pt modelId="{7CE5886B-A2D6-6C4A-9AC8-AB0B4C0A3702}" type="sibTrans" cxnId="{D6D1DFEB-676D-C247-96F3-39041F961B66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BF5977F6-C673-CF47-9BCC-98BFECEE9C46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CountVectorizer</a:t>
          </a:r>
        </a:p>
      </dgm:t>
    </dgm:pt>
    <dgm:pt modelId="{350B8E01-6CCD-894F-BDE9-DE271D39C392}" type="parTrans" cxnId="{375A59AE-D563-C942-9F2C-9F9627DBC81E}">
      <dgm:prSet/>
      <dgm:spPr/>
      <dgm:t>
        <a:bodyPr/>
        <a:lstStyle/>
        <a:p>
          <a:endParaRPr lang="en-US"/>
        </a:p>
      </dgm:t>
    </dgm:pt>
    <dgm:pt modelId="{8627D7A3-9F0B-CF44-84FD-2F9AACB95796}" type="sibTrans" cxnId="{375A59AE-D563-C942-9F2C-9F9627DBC81E}">
      <dgm:prSet/>
      <dgm:spPr/>
      <dgm:t>
        <a:bodyPr/>
        <a:lstStyle/>
        <a:p>
          <a:endParaRPr lang="en-US"/>
        </a:p>
      </dgm:t>
    </dgm:pt>
    <dgm:pt modelId="{59C9342A-A8B0-1C48-8A4C-B0A211DF12C0}" type="pres">
      <dgm:prSet presAssocID="{5AB80C35-8C88-ED43-A39C-FD7CD226FCCE}" presName="Name0" presStyleCnt="0">
        <dgm:presLayoutVars>
          <dgm:dir/>
          <dgm:resizeHandles val="exact"/>
        </dgm:presLayoutVars>
      </dgm:prSet>
      <dgm:spPr/>
    </dgm:pt>
    <dgm:pt modelId="{2B3CBF9E-087E-4F44-B662-22B6C8519D42}" type="pres">
      <dgm:prSet presAssocID="{A02BC188-7486-8142-AE96-F1C83BCC9154}" presName="node" presStyleLbl="node1" presStyleIdx="0" presStyleCnt="3" custScaleX="124237">
        <dgm:presLayoutVars>
          <dgm:bulletEnabled val="1"/>
        </dgm:presLayoutVars>
      </dgm:prSet>
      <dgm:spPr/>
    </dgm:pt>
    <dgm:pt modelId="{7CF2DA38-A13A-D74B-8619-60D93025782A}" type="pres">
      <dgm:prSet presAssocID="{67F1F0FA-8F19-7C46-9BAE-1B1EFE7ADBFC}" presName="sibTrans" presStyleLbl="sibTrans2D1" presStyleIdx="0" presStyleCnt="3"/>
      <dgm:spPr/>
    </dgm:pt>
    <dgm:pt modelId="{7596C0ED-B36F-0744-AAE0-37C92693C21F}" type="pres">
      <dgm:prSet presAssocID="{67F1F0FA-8F19-7C46-9BAE-1B1EFE7ADBFC}" presName="connectorText" presStyleLbl="sibTrans2D1" presStyleIdx="0" presStyleCnt="3"/>
      <dgm:spPr/>
    </dgm:pt>
    <dgm:pt modelId="{81F39588-1392-6C49-8AE5-561D0CE74B6D}" type="pres">
      <dgm:prSet presAssocID="{2DEE9031-9866-C842-B83E-4E3D7B5ED934}" presName="node" presStyleLbl="node1" presStyleIdx="1" presStyleCnt="3">
        <dgm:presLayoutVars>
          <dgm:bulletEnabled val="1"/>
        </dgm:presLayoutVars>
      </dgm:prSet>
      <dgm:spPr/>
    </dgm:pt>
    <dgm:pt modelId="{761EF97A-3B63-C448-8882-316A669323B4}" type="pres">
      <dgm:prSet presAssocID="{7CE5886B-A2D6-6C4A-9AC8-AB0B4C0A3702}" presName="sibTrans" presStyleLbl="sibTrans2D1" presStyleIdx="1" presStyleCnt="3" custLinFactY="87577" custLinFactNeighborX="8607" custLinFactNeighborY="100000"/>
      <dgm:spPr/>
    </dgm:pt>
    <dgm:pt modelId="{21D7D276-6BA9-9141-B818-D290C9D13379}" type="pres">
      <dgm:prSet presAssocID="{7CE5886B-A2D6-6C4A-9AC8-AB0B4C0A3702}" presName="connectorText" presStyleLbl="sibTrans2D1" presStyleIdx="1" presStyleCnt="3"/>
      <dgm:spPr/>
    </dgm:pt>
    <dgm:pt modelId="{EE98FC4E-CFD7-1142-9F7D-636EF9F2FBAF}" type="pres">
      <dgm:prSet presAssocID="{BF5977F6-C673-CF47-9BCC-98BFECEE9C46}" presName="node" presStyleLbl="node1" presStyleIdx="2" presStyleCnt="3">
        <dgm:presLayoutVars>
          <dgm:bulletEnabled val="1"/>
        </dgm:presLayoutVars>
      </dgm:prSet>
      <dgm:spPr/>
    </dgm:pt>
    <dgm:pt modelId="{4F7545EC-1A08-2D45-B668-0539F3D089A4}" type="pres">
      <dgm:prSet presAssocID="{8627D7A3-9F0B-CF44-84FD-2F9AACB95796}" presName="sibTrans" presStyleLbl="sibTrans2D1" presStyleIdx="2" presStyleCnt="3"/>
      <dgm:spPr/>
    </dgm:pt>
    <dgm:pt modelId="{C50335B5-78E1-8E4A-8DFB-51C651DC42F7}" type="pres">
      <dgm:prSet presAssocID="{8627D7A3-9F0B-CF44-84FD-2F9AACB95796}" presName="connectorText" presStyleLbl="sibTrans2D1" presStyleIdx="2" presStyleCnt="3"/>
      <dgm:spPr/>
    </dgm:pt>
  </dgm:ptLst>
  <dgm:cxnLst>
    <dgm:cxn modelId="{DDE9BC48-7C17-2F4C-BB92-54FF590FC7C3}" type="presOf" srcId="{8627D7A3-9F0B-CF44-84FD-2F9AACB95796}" destId="{C50335B5-78E1-8E4A-8DFB-51C651DC42F7}" srcOrd="1" destOrd="0" presId="urn:microsoft.com/office/officeart/2005/8/layout/cycle7"/>
    <dgm:cxn modelId="{DB276663-B316-724C-97EA-0C00FA726D6C}" type="presOf" srcId="{67F1F0FA-8F19-7C46-9BAE-1B1EFE7ADBFC}" destId="{7596C0ED-B36F-0744-AAE0-37C92693C21F}" srcOrd="1" destOrd="0" presId="urn:microsoft.com/office/officeart/2005/8/layout/cycle7"/>
    <dgm:cxn modelId="{C0A5596F-7C0D-7249-AA2F-FA99C5F7DEFA}" type="presOf" srcId="{5AB80C35-8C88-ED43-A39C-FD7CD226FCCE}" destId="{59C9342A-A8B0-1C48-8A4C-B0A211DF12C0}" srcOrd="0" destOrd="0" presId="urn:microsoft.com/office/officeart/2005/8/layout/cycle7"/>
    <dgm:cxn modelId="{75507494-4351-054B-A33F-0AE09D6D9094}" type="presOf" srcId="{A02BC188-7486-8142-AE96-F1C83BCC9154}" destId="{2B3CBF9E-087E-4F44-B662-22B6C8519D42}" srcOrd="0" destOrd="0" presId="urn:microsoft.com/office/officeart/2005/8/layout/cycle7"/>
    <dgm:cxn modelId="{3F94AD9E-1438-DB49-BF7A-D875A67C397E}" type="presOf" srcId="{7CE5886B-A2D6-6C4A-9AC8-AB0B4C0A3702}" destId="{21D7D276-6BA9-9141-B818-D290C9D13379}" srcOrd="1" destOrd="0" presId="urn:microsoft.com/office/officeart/2005/8/layout/cycle7"/>
    <dgm:cxn modelId="{3F10CCA2-5D50-C140-950B-5C10C503366A}" type="presOf" srcId="{7CE5886B-A2D6-6C4A-9AC8-AB0B4C0A3702}" destId="{761EF97A-3B63-C448-8882-316A669323B4}" srcOrd="0" destOrd="0" presId="urn:microsoft.com/office/officeart/2005/8/layout/cycle7"/>
    <dgm:cxn modelId="{375A59AE-D563-C942-9F2C-9F9627DBC81E}" srcId="{5AB80C35-8C88-ED43-A39C-FD7CD226FCCE}" destId="{BF5977F6-C673-CF47-9BCC-98BFECEE9C46}" srcOrd="2" destOrd="0" parTransId="{350B8E01-6CCD-894F-BDE9-DE271D39C392}" sibTransId="{8627D7A3-9F0B-CF44-84FD-2F9AACB95796}"/>
    <dgm:cxn modelId="{849587AE-AF2C-DF4A-9745-253B9DBAD294}" type="presOf" srcId="{67F1F0FA-8F19-7C46-9BAE-1B1EFE7ADBFC}" destId="{7CF2DA38-A13A-D74B-8619-60D93025782A}" srcOrd="0" destOrd="0" presId="urn:microsoft.com/office/officeart/2005/8/layout/cycle7"/>
    <dgm:cxn modelId="{1FD696B3-5B56-3C4B-AF21-2CE3B8123B28}" type="presOf" srcId="{8627D7A3-9F0B-CF44-84FD-2F9AACB95796}" destId="{4F7545EC-1A08-2D45-B668-0539F3D089A4}" srcOrd="0" destOrd="0" presId="urn:microsoft.com/office/officeart/2005/8/layout/cycle7"/>
    <dgm:cxn modelId="{10426CB8-880D-A34E-A1F2-6A2E3318B0FC}" type="presOf" srcId="{2DEE9031-9866-C842-B83E-4E3D7B5ED934}" destId="{81F39588-1392-6C49-8AE5-561D0CE74B6D}" srcOrd="0" destOrd="0" presId="urn:microsoft.com/office/officeart/2005/8/layout/cycle7"/>
    <dgm:cxn modelId="{106081D9-7667-F34D-890E-8E4C26A2A80C}" type="presOf" srcId="{BF5977F6-C673-CF47-9BCC-98BFECEE9C46}" destId="{EE98FC4E-CFD7-1142-9F7D-636EF9F2FBAF}" srcOrd="0" destOrd="0" presId="urn:microsoft.com/office/officeart/2005/8/layout/cycle7"/>
    <dgm:cxn modelId="{D6D1DFEB-676D-C247-96F3-39041F961B66}" srcId="{5AB80C35-8C88-ED43-A39C-FD7CD226FCCE}" destId="{2DEE9031-9866-C842-B83E-4E3D7B5ED934}" srcOrd="1" destOrd="0" parTransId="{649C441C-DD9A-BA46-9BF8-5BE6D33386CA}" sibTransId="{7CE5886B-A2D6-6C4A-9AC8-AB0B4C0A3702}"/>
    <dgm:cxn modelId="{CB7B35F5-165B-2446-8FC8-04CE60B5463D}" srcId="{5AB80C35-8C88-ED43-A39C-FD7CD226FCCE}" destId="{A02BC188-7486-8142-AE96-F1C83BCC9154}" srcOrd="0" destOrd="0" parTransId="{EE3513D9-DC0E-CD47-BD76-F18C951792D1}" sibTransId="{67F1F0FA-8F19-7C46-9BAE-1B1EFE7ADBFC}"/>
    <dgm:cxn modelId="{394378C3-5533-564F-B678-555201348A9E}" type="presParOf" srcId="{59C9342A-A8B0-1C48-8A4C-B0A211DF12C0}" destId="{2B3CBF9E-087E-4F44-B662-22B6C8519D42}" srcOrd="0" destOrd="0" presId="urn:microsoft.com/office/officeart/2005/8/layout/cycle7"/>
    <dgm:cxn modelId="{1255C60C-F51E-8849-A146-2DE9DCB6CDCF}" type="presParOf" srcId="{59C9342A-A8B0-1C48-8A4C-B0A211DF12C0}" destId="{7CF2DA38-A13A-D74B-8619-60D93025782A}" srcOrd="1" destOrd="0" presId="urn:microsoft.com/office/officeart/2005/8/layout/cycle7"/>
    <dgm:cxn modelId="{3FCE5DBE-D410-AB4A-A438-91E581F4BBBC}" type="presParOf" srcId="{7CF2DA38-A13A-D74B-8619-60D93025782A}" destId="{7596C0ED-B36F-0744-AAE0-37C92693C21F}" srcOrd="0" destOrd="0" presId="urn:microsoft.com/office/officeart/2005/8/layout/cycle7"/>
    <dgm:cxn modelId="{8A672FD7-BE1A-8540-8F70-A3BE303983BA}" type="presParOf" srcId="{59C9342A-A8B0-1C48-8A4C-B0A211DF12C0}" destId="{81F39588-1392-6C49-8AE5-561D0CE74B6D}" srcOrd="2" destOrd="0" presId="urn:microsoft.com/office/officeart/2005/8/layout/cycle7"/>
    <dgm:cxn modelId="{3D7D51E4-E7C7-9842-9DB7-83E4F8828B65}" type="presParOf" srcId="{59C9342A-A8B0-1C48-8A4C-B0A211DF12C0}" destId="{761EF97A-3B63-C448-8882-316A669323B4}" srcOrd="3" destOrd="0" presId="urn:microsoft.com/office/officeart/2005/8/layout/cycle7"/>
    <dgm:cxn modelId="{CEB85A0D-58DA-2D46-AB49-A4360D321568}" type="presParOf" srcId="{761EF97A-3B63-C448-8882-316A669323B4}" destId="{21D7D276-6BA9-9141-B818-D290C9D13379}" srcOrd="0" destOrd="0" presId="urn:microsoft.com/office/officeart/2005/8/layout/cycle7"/>
    <dgm:cxn modelId="{5C2E9C97-9BB6-DB4D-BD5C-122D40A25384}" type="presParOf" srcId="{59C9342A-A8B0-1C48-8A4C-B0A211DF12C0}" destId="{EE98FC4E-CFD7-1142-9F7D-636EF9F2FBAF}" srcOrd="4" destOrd="0" presId="urn:microsoft.com/office/officeart/2005/8/layout/cycle7"/>
    <dgm:cxn modelId="{9A73D99E-61C1-8D42-BE10-4A2AA205D629}" type="presParOf" srcId="{59C9342A-A8B0-1C48-8A4C-B0A211DF12C0}" destId="{4F7545EC-1A08-2D45-B668-0539F3D089A4}" srcOrd="5" destOrd="0" presId="urn:microsoft.com/office/officeart/2005/8/layout/cycle7"/>
    <dgm:cxn modelId="{1E4D74CB-928D-064F-B95B-BB6006001D8F}" type="presParOf" srcId="{4F7545EC-1A08-2D45-B668-0539F3D089A4}" destId="{C50335B5-78E1-8E4A-8DFB-51C651DC42F7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3DFD58-E768-F548-B491-61178D4B0A70}" type="doc">
      <dgm:prSet loTypeId="urn:microsoft.com/office/officeart/2005/8/layout/matrix2" loCatId="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E84F7CB8-78FC-2A4B-9EAF-50C2897CD7B3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167</a:t>
          </a:r>
        </a:p>
      </dgm:t>
    </dgm:pt>
    <dgm:pt modelId="{4E7E75C9-5E6C-864F-BCCE-B78FB03F5EEA}" type="parTrans" cxnId="{4AABE014-90F9-434E-8C9E-9D8E4D09E43C}">
      <dgm:prSet/>
      <dgm:spPr/>
      <dgm:t>
        <a:bodyPr/>
        <a:lstStyle/>
        <a:p>
          <a:endParaRPr lang="en-US"/>
        </a:p>
      </dgm:t>
    </dgm:pt>
    <dgm:pt modelId="{57456129-09B8-874A-B211-926475DEB355}" type="sibTrans" cxnId="{4AABE014-90F9-434E-8C9E-9D8E4D09E43C}">
      <dgm:prSet/>
      <dgm:spPr/>
      <dgm:t>
        <a:bodyPr/>
        <a:lstStyle/>
        <a:p>
          <a:endParaRPr lang="en-US"/>
        </a:p>
      </dgm:t>
    </dgm:pt>
    <dgm:pt modelId="{D8D95338-86C4-D54A-B056-314C08DE4870}">
      <dgm:prSet phldrT="[Text]"/>
      <dgm:spPr>
        <a:solidFill>
          <a:schemeClr val="accent1">
            <a:lumMod val="40000"/>
            <a:lumOff val="60000"/>
            <a:alpha val="76667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90</a:t>
          </a:r>
        </a:p>
      </dgm:t>
    </dgm:pt>
    <dgm:pt modelId="{E07733A4-477D-EF46-9392-4DD4F59008A1}" type="parTrans" cxnId="{B6C19626-DCAD-8640-BD56-9313C1EB8301}">
      <dgm:prSet/>
      <dgm:spPr/>
      <dgm:t>
        <a:bodyPr/>
        <a:lstStyle/>
        <a:p>
          <a:endParaRPr lang="en-US"/>
        </a:p>
      </dgm:t>
    </dgm:pt>
    <dgm:pt modelId="{2C4CBA70-59E2-7843-B8EF-0F8985741CC2}" type="sibTrans" cxnId="{B6C19626-DCAD-8640-BD56-9313C1EB8301}">
      <dgm:prSet/>
      <dgm:spPr/>
      <dgm:t>
        <a:bodyPr/>
        <a:lstStyle/>
        <a:p>
          <a:endParaRPr lang="en-US"/>
        </a:p>
      </dgm:t>
    </dgm:pt>
    <dgm:pt modelId="{4BEEE03B-98C3-D040-9C3A-4B625DF7EDEF}">
      <dgm:prSet phldrT="[Text]"/>
      <dgm:spPr>
        <a:solidFill>
          <a:schemeClr val="accent1">
            <a:lumMod val="60000"/>
            <a:lumOff val="40000"/>
            <a:alpha val="63333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59</a:t>
          </a:r>
        </a:p>
      </dgm:t>
    </dgm:pt>
    <dgm:pt modelId="{2F5F99A5-16DF-EB4F-88F9-2C12C9006B74}" type="parTrans" cxnId="{030C0AE5-C24E-D742-9ABB-33E44F854358}">
      <dgm:prSet/>
      <dgm:spPr/>
      <dgm:t>
        <a:bodyPr/>
        <a:lstStyle/>
        <a:p>
          <a:endParaRPr lang="en-US"/>
        </a:p>
      </dgm:t>
    </dgm:pt>
    <dgm:pt modelId="{D2732B0D-E9A2-994E-AAC0-CC53C0376DF9}" type="sibTrans" cxnId="{030C0AE5-C24E-D742-9ABB-33E44F854358}">
      <dgm:prSet/>
      <dgm:spPr/>
      <dgm:t>
        <a:bodyPr/>
        <a:lstStyle/>
        <a:p>
          <a:endParaRPr lang="en-US"/>
        </a:p>
      </dgm:t>
    </dgm:pt>
    <dgm:pt modelId="{40F44CFD-31DA-794D-8658-5B098664FFDA}">
      <dgm:prSet phldrT="[Text]"/>
      <dgm:spPr>
        <a:solidFill>
          <a:schemeClr val="accent1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206</a:t>
          </a:r>
        </a:p>
      </dgm:t>
    </dgm:pt>
    <dgm:pt modelId="{C9719CCA-11B0-1248-84CB-607FBE5510C4}" type="parTrans" cxnId="{B04CAD91-7451-2A47-8C08-F4F412800238}">
      <dgm:prSet/>
      <dgm:spPr/>
      <dgm:t>
        <a:bodyPr/>
        <a:lstStyle/>
        <a:p>
          <a:endParaRPr lang="en-US"/>
        </a:p>
      </dgm:t>
    </dgm:pt>
    <dgm:pt modelId="{6BCF07EF-1E25-624A-A2AC-1CE920201F57}" type="sibTrans" cxnId="{B04CAD91-7451-2A47-8C08-F4F412800238}">
      <dgm:prSet/>
      <dgm:spPr/>
      <dgm:t>
        <a:bodyPr/>
        <a:lstStyle/>
        <a:p>
          <a:endParaRPr lang="en-US"/>
        </a:p>
      </dgm:t>
    </dgm:pt>
    <dgm:pt modelId="{67D8B443-4F13-1041-A26F-1325A4453B6C}" type="pres">
      <dgm:prSet presAssocID="{4E3DFD58-E768-F548-B491-61178D4B0A70}" presName="matrix" presStyleCnt="0">
        <dgm:presLayoutVars>
          <dgm:chMax val="1"/>
          <dgm:dir/>
          <dgm:resizeHandles val="exact"/>
        </dgm:presLayoutVars>
      </dgm:prSet>
      <dgm:spPr/>
    </dgm:pt>
    <dgm:pt modelId="{6FFAA770-B114-884D-9CDC-8080E2156D1E}" type="pres">
      <dgm:prSet presAssocID="{4E3DFD58-E768-F548-B491-61178D4B0A70}" presName="axisShape" presStyleLbl="bgShp" presStyleIdx="0" presStyleCnt="1"/>
      <dgm:spPr/>
    </dgm:pt>
    <dgm:pt modelId="{913812C8-33A6-1C47-AC3B-5FA4AA05C211}" type="pres">
      <dgm:prSet presAssocID="{4E3DFD58-E768-F548-B491-61178D4B0A70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25FE6A1-45FE-204B-9C4B-26955CE8F1AD}" type="pres">
      <dgm:prSet presAssocID="{4E3DFD58-E768-F548-B491-61178D4B0A70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96D3DB9-B9CB-F84E-9AC6-FC43938A2920}" type="pres">
      <dgm:prSet presAssocID="{4E3DFD58-E768-F548-B491-61178D4B0A70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CB2E3E9-3A9B-9944-A2D7-A8B2ADB6D401}" type="pres">
      <dgm:prSet presAssocID="{4E3DFD58-E768-F548-B491-61178D4B0A70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ABD913-7AC0-BA43-96DC-6120E1F1744B}" type="presOf" srcId="{D8D95338-86C4-D54A-B056-314C08DE4870}" destId="{E25FE6A1-45FE-204B-9C4B-26955CE8F1AD}" srcOrd="0" destOrd="0" presId="urn:microsoft.com/office/officeart/2005/8/layout/matrix2"/>
    <dgm:cxn modelId="{4AABE014-90F9-434E-8C9E-9D8E4D09E43C}" srcId="{4E3DFD58-E768-F548-B491-61178D4B0A70}" destId="{E84F7CB8-78FC-2A4B-9EAF-50C2897CD7B3}" srcOrd="0" destOrd="0" parTransId="{4E7E75C9-5E6C-864F-BCCE-B78FB03F5EEA}" sibTransId="{57456129-09B8-874A-B211-926475DEB355}"/>
    <dgm:cxn modelId="{B6C19626-DCAD-8640-BD56-9313C1EB8301}" srcId="{4E3DFD58-E768-F548-B491-61178D4B0A70}" destId="{D8D95338-86C4-D54A-B056-314C08DE4870}" srcOrd="1" destOrd="0" parTransId="{E07733A4-477D-EF46-9392-4DD4F59008A1}" sibTransId="{2C4CBA70-59E2-7843-B8EF-0F8985741CC2}"/>
    <dgm:cxn modelId="{81189942-FAE8-DE45-8F08-C58021B36FAB}" type="presOf" srcId="{E84F7CB8-78FC-2A4B-9EAF-50C2897CD7B3}" destId="{913812C8-33A6-1C47-AC3B-5FA4AA05C211}" srcOrd="0" destOrd="0" presId="urn:microsoft.com/office/officeart/2005/8/layout/matrix2"/>
    <dgm:cxn modelId="{34529F69-90DC-DA45-ACCD-DF5B76C7308A}" type="presOf" srcId="{4BEEE03B-98C3-D040-9C3A-4B625DF7EDEF}" destId="{E96D3DB9-B9CB-F84E-9AC6-FC43938A2920}" srcOrd="0" destOrd="0" presId="urn:microsoft.com/office/officeart/2005/8/layout/matrix2"/>
    <dgm:cxn modelId="{B04CAD91-7451-2A47-8C08-F4F412800238}" srcId="{4E3DFD58-E768-F548-B491-61178D4B0A70}" destId="{40F44CFD-31DA-794D-8658-5B098664FFDA}" srcOrd="3" destOrd="0" parTransId="{C9719CCA-11B0-1248-84CB-607FBE5510C4}" sibTransId="{6BCF07EF-1E25-624A-A2AC-1CE920201F57}"/>
    <dgm:cxn modelId="{F591299F-869B-104B-822C-966F313F0D74}" type="presOf" srcId="{4E3DFD58-E768-F548-B491-61178D4B0A70}" destId="{67D8B443-4F13-1041-A26F-1325A4453B6C}" srcOrd="0" destOrd="0" presId="urn:microsoft.com/office/officeart/2005/8/layout/matrix2"/>
    <dgm:cxn modelId="{030C0AE5-C24E-D742-9ABB-33E44F854358}" srcId="{4E3DFD58-E768-F548-B491-61178D4B0A70}" destId="{4BEEE03B-98C3-D040-9C3A-4B625DF7EDEF}" srcOrd="2" destOrd="0" parTransId="{2F5F99A5-16DF-EB4F-88F9-2C12C9006B74}" sibTransId="{D2732B0D-E9A2-994E-AAC0-CC53C0376DF9}"/>
    <dgm:cxn modelId="{DC7CC3F6-34A4-C347-9C87-1E429F64FA14}" type="presOf" srcId="{40F44CFD-31DA-794D-8658-5B098664FFDA}" destId="{1CB2E3E9-3A9B-9944-A2D7-A8B2ADB6D401}" srcOrd="0" destOrd="0" presId="urn:microsoft.com/office/officeart/2005/8/layout/matrix2"/>
    <dgm:cxn modelId="{6BC7E728-642D-1143-9B8F-6BDB0A927A7B}" type="presParOf" srcId="{67D8B443-4F13-1041-A26F-1325A4453B6C}" destId="{6FFAA770-B114-884D-9CDC-8080E2156D1E}" srcOrd="0" destOrd="0" presId="urn:microsoft.com/office/officeart/2005/8/layout/matrix2"/>
    <dgm:cxn modelId="{4A93DF41-52C7-B542-B4BF-9E7C66D94CC8}" type="presParOf" srcId="{67D8B443-4F13-1041-A26F-1325A4453B6C}" destId="{913812C8-33A6-1C47-AC3B-5FA4AA05C211}" srcOrd="1" destOrd="0" presId="urn:microsoft.com/office/officeart/2005/8/layout/matrix2"/>
    <dgm:cxn modelId="{46461968-6D2F-004B-A90F-D00D6A6E091F}" type="presParOf" srcId="{67D8B443-4F13-1041-A26F-1325A4453B6C}" destId="{E25FE6A1-45FE-204B-9C4B-26955CE8F1AD}" srcOrd="2" destOrd="0" presId="urn:microsoft.com/office/officeart/2005/8/layout/matrix2"/>
    <dgm:cxn modelId="{FE5EFB1C-845B-A64E-B7EB-54FBA5EA6836}" type="presParOf" srcId="{67D8B443-4F13-1041-A26F-1325A4453B6C}" destId="{E96D3DB9-B9CB-F84E-9AC6-FC43938A2920}" srcOrd="3" destOrd="0" presId="urn:microsoft.com/office/officeart/2005/8/layout/matrix2"/>
    <dgm:cxn modelId="{79FE262F-5B63-504D-82B6-1CF26E22B002}" type="presParOf" srcId="{67D8B443-4F13-1041-A26F-1325A4453B6C}" destId="{1CB2E3E9-3A9B-9944-A2D7-A8B2ADB6D401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0B9A8-0620-BF40-8FBB-695DB16C0AB7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1C278-B214-5446-987D-92739ABA2624}">
      <dsp:nvSpPr>
        <dsp:cNvPr id="0" name=""/>
        <dsp:cNvSpPr/>
      </dsp:nvSpPr>
      <dsp:spPr>
        <a:xfrm>
          <a:off x="593762" y="441753"/>
          <a:ext cx="7440913" cy="83360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Renaming columns and changing column order</a:t>
          </a:r>
        </a:p>
      </dsp:txBody>
      <dsp:txXfrm>
        <a:off x="593762" y="441753"/>
        <a:ext cx="7440913" cy="833607"/>
      </dsp:txXfrm>
    </dsp:sp>
    <dsp:sp modelId="{68B7F1D0-96F4-5742-997B-5A621A99B253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04D73-0D04-8941-832E-A7A74BBF9B68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Converted </a:t>
          </a:r>
          <a:r>
            <a:rPr lang="en-US" sz="2500" kern="1200" dirty="0" err="1"/>
            <a:t>unix</a:t>
          </a:r>
          <a:r>
            <a:rPr lang="en-US" sz="2500" kern="1200" dirty="0"/>
            <a:t>/epoch time to regular time stamp in UTC</a:t>
          </a:r>
        </a:p>
      </dsp:txBody>
      <dsp:txXfrm>
        <a:off x="1088431" y="1667215"/>
        <a:ext cx="6962986" cy="833607"/>
      </dsp:txXfrm>
    </dsp:sp>
    <dsp:sp modelId="{73666758-F946-C747-B6E8-67719C1F90A4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2FCA66-5AD3-A54B-863E-910664A25A25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Binarized subreddit column in combined data frame</a:t>
          </a:r>
        </a:p>
      </dsp:txBody>
      <dsp:txXfrm>
        <a:off x="1088431" y="2917843"/>
        <a:ext cx="6962986" cy="833607"/>
      </dsp:txXfrm>
    </dsp:sp>
    <dsp:sp modelId="{78CBC1E6-262D-AD4A-A107-EF8AF87032E3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A9B6DD-E5FD-AD4E-A3D5-6481D2ED5BFB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Missing value row was dropped in </a:t>
          </a:r>
          <a:r>
            <a:rPr lang="en-US" sz="2500" kern="1200" dirty="0" err="1"/>
            <a:t>post_title</a:t>
          </a:r>
          <a:r>
            <a:rPr lang="en-US" sz="2500" kern="1200" dirty="0"/>
            <a:t> column</a:t>
          </a:r>
        </a:p>
      </dsp:txBody>
      <dsp:txXfrm>
        <a:off x="610504" y="4168472"/>
        <a:ext cx="7440913" cy="833607"/>
      </dsp:txXfrm>
    </dsp:sp>
    <dsp:sp modelId="{621F8FDD-0981-E643-B5E7-EEDDA8D6FD6F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CBF9E-087E-4F44-B662-22B6C8519D42}">
      <dsp:nvSpPr>
        <dsp:cNvPr id="0" name=""/>
        <dsp:cNvSpPr/>
      </dsp:nvSpPr>
      <dsp:spPr>
        <a:xfrm>
          <a:off x="2321013" y="1572"/>
          <a:ext cx="3485973" cy="140295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Tokenize/Stem/</a:t>
          </a:r>
          <a:r>
            <a:rPr lang="en-US" sz="2300" kern="1200" dirty="0" err="1"/>
            <a:t>StopWords</a:t>
          </a:r>
          <a:endParaRPr lang="en-US" sz="2300" kern="1200" dirty="0"/>
        </a:p>
      </dsp:txBody>
      <dsp:txXfrm>
        <a:off x="2362104" y="42663"/>
        <a:ext cx="3403791" cy="1320771"/>
      </dsp:txXfrm>
    </dsp:sp>
    <dsp:sp modelId="{7CF2DA38-A13A-D74B-8619-60D93025782A}">
      <dsp:nvSpPr>
        <dsp:cNvPr id="0" name=""/>
        <dsp:cNvSpPr/>
      </dsp:nvSpPr>
      <dsp:spPr>
        <a:xfrm rot="3600000">
          <a:off x="4491365" y="2463816"/>
          <a:ext cx="1461927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638675" y="2562023"/>
        <a:ext cx="1167307" cy="294619"/>
      </dsp:txXfrm>
    </dsp:sp>
    <dsp:sp modelId="{81F39588-1392-6C49-8AE5-561D0CE74B6D}">
      <dsp:nvSpPr>
        <dsp:cNvPr id="0" name=""/>
        <dsp:cNvSpPr/>
      </dsp:nvSpPr>
      <dsp:spPr>
        <a:xfrm>
          <a:off x="4977704" y="4014141"/>
          <a:ext cx="2805906" cy="140295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TfidfVectorizer</a:t>
          </a:r>
        </a:p>
      </dsp:txBody>
      <dsp:txXfrm>
        <a:off x="5018795" y="4055232"/>
        <a:ext cx="2723724" cy="1320771"/>
      </dsp:txXfrm>
    </dsp:sp>
    <dsp:sp modelId="{761EF97A-3B63-C448-8882-316A669323B4}">
      <dsp:nvSpPr>
        <dsp:cNvPr id="0" name=""/>
        <dsp:cNvSpPr/>
      </dsp:nvSpPr>
      <dsp:spPr>
        <a:xfrm rot="10800000">
          <a:off x="3458864" y="5173150"/>
          <a:ext cx="1461927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606174" y="5271357"/>
        <a:ext cx="1167307" cy="294619"/>
      </dsp:txXfrm>
    </dsp:sp>
    <dsp:sp modelId="{EE98FC4E-CFD7-1142-9F7D-636EF9F2FBAF}">
      <dsp:nvSpPr>
        <dsp:cNvPr id="0" name=""/>
        <dsp:cNvSpPr/>
      </dsp:nvSpPr>
      <dsp:spPr>
        <a:xfrm>
          <a:off x="344389" y="4014141"/>
          <a:ext cx="2805906" cy="140295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CountVectorizer</a:t>
          </a:r>
        </a:p>
      </dsp:txBody>
      <dsp:txXfrm>
        <a:off x="385480" y="4055232"/>
        <a:ext cx="2723724" cy="1320771"/>
      </dsp:txXfrm>
    </dsp:sp>
    <dsp:sp modelId="{4F7545EC-1A08-2D45-B668-0539F3D089A4}">
      <dsp:nvSpPr>
        <dsp:cNvPr id="0" name=""/>
        <dsp:cNvSpPr/>
      </dsp:nvSpPr>
      <dsp:spPr>
        <a:xfrm rot="18000000">
          <a:off x="2174707" y="2463816"/>
          <a:ext cx="1461927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322017" y="2562023"/>
        <a:ext cx="1167307" cy="2946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AA770-B114-884D-9CDC-8080E2156D1E}">
      <dsp:nvSpPr>
        <dsp:cNvPr id="0" name=""/>
        <dsp:cNvSpPr/>
      </dsp:nvSpPr>
      <dsp:spPr>
        <a:xfrm>
          <a:off x="1069595" y="0"/>
          <a:ext cx="4412610" cy="441261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3812C8-33A6-1C47-AC3B-5FA4AA05C211}">
      <dsp:nvSpPr>
        <dsp:cNvPr id="0" name=""/>
        <dsp:cNvSpPr/>
      </dsp:nvSpPr>
      <dsp:spPr>
        <a:xfrm>
          <a:off x="1356415" y="286819"/>
          <a:ext cx="1765044" cy="1765044"/>
        </a:xfrm>
        <a:prstGeom prst="round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>
              <a:solidFill>
                <a:schemeClr val="tx1"/>
              </a:solidFill>
            </a:rPr>
            <a:t>167</a:t>
          </a:r>
        </a:p>
      </dsp:txBody>
      <dsp:txXfrm>
        <a:off x="1442577" y="372981"/>
        <a:ext cx="1592720" cy="1592720"/>
      </dsp:txXfrm>
    </dsp:sp>
    <dsp:sp modelId="{E25FE6A1-45FE-204B-9C4B-26955CE8F1AD}">
      <dsp:nvSpPr>
        <dsp:cNvPr id="0" name=""/>
        <dsp:cNvSpPr/>
      </dsp:nvSpPr>
      <dsp:spPr>
        <a:xfrm>
          <a:off x="3430342" y="286819"/>
          <a:ext cx="1765044" cy="1765044"/>
        </a:xfrm>
        <a:prstGeom prst="roundRect">
          <a:avLst/>
        </a:prstGeom>
        <a:solidFill>
          <a:schemeClr val="accent1">
            <a:lumMod val="40000"/>
            <a:lumOff val="60000"/>
            <a:alpha val="7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>
              <a:solidFill>
                <a:schemeClr val="tx1"/>
              </a:solidFill>
            </a:rPr>
            <a:t>90</a:t>
          </a:r>
        </a:p>
      </dsp:txBody>
      <dsp:txXfrm>
        <a:off x="3516504" y="372981"/>
        <a:ext cx="1592720" cy="1592720"/>
      </dsp:txXfrm>
    </dsp:sp>
    <dsp:sp modelId="{E96D3DB9-B9CB-F84E-9AC6-FC43938A2920}">
      <dsp:nvSpPr>
        <dsp:cNvPr id="0" name=""/>
        <dsp:cNvSpPr/>
      </dsp:nvSpPr>
      <dsp:spPr>
        <a:xfrm>
          <a:off x="1356415" y="2360746"/>
          <a:ext cx="1765044" cy="1765044"/>
        </a:xfrm>
        <a:prstGeom prst="roundRect">
          <a:avLst/>
        </a:prstGeom>
        <a:solidFill>
          <a:schemeClr val="accent1">
            <a:lumMod val="60000"/>
            <a:lumOff val="40000"/>
            <a:alpha val="6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>
              <a:solidFill>
                <a:schemeClr val="tx1"/>
              </a:solidFill>
            </a:rPr>
            <a:t>59</a:t>
          </a:r>
        </a:p>
      </dsp:txBody>
      <dsp:txXfrm>
        <a:off x="1442577" y="2446908"/>
        <a:ext cx="1592720" cy="1592720"/>
      </dsp:txXfrm>
    </dsp:sp>
    <dsp:sp modelId="{1CB2E3E9-3A9B-9944-A2D7-A8B2ADB6D401}">
      <dsp:nvSpPr>
        <dsp:cNvPr id="0" name=""/>
        <dsp:cNvSpPr/>
      </dsp:nvSpPr>
      <dsp:spPr>
        <a:xfrm>
          <a:off x="3430342" y="2360746"/>
          <a:ext cx="1765044" cy="1765044"/>
        </a:xfrm>
        <a:prstGeom prst="roundRect">
          <a:avLst/>
        </a:prstGeom>
        <a:solidFill>
          <a:schemeClr val="accent1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>
              <a:solidFill>
                <a:schemeClr val="tx1"/>
              </a:solidFill>
            </a:rPr>
            <a:t>206</a:t>
          </a:r>
        </a:p>
      </dsp:txBody>
      <dsp:txXfrm>
        <a:off x="3516504" y="2446908"/>
        <a:ext cx="1592720" cy="1592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5A3A2-368D-2D48-A311-8A2B5511D7D2}" type="datetimeFigureOut">
              <a:rPr lang="en-US" smtClean="0"/>
              <a:t>6/19/21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BF288-0070-244E-B31E-A8674B1BA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6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BF288-0070-244E-B31E-A8674B1BAC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8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BF288-0070-244E-B31E-A8674B1BAC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41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BF288-0070-244E-B31E-A8674B1BAC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2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BF288-0070-244E-B31E-A8674B1BAC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29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BF288-0070-244E-B31E-A8674B1BAC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72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0303A-B688-B745-A443-8721B34348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F1A76-EAA5-BE4A-A382-62B368611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A9B96-0522-A74A-807A-61FFDC7F0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B176E-5A4D-7048-9972-4A9161442526}" type="datetime1">
              <a:rPr lang="en-US" smtClean="0"/>
              <a:t>6/19/21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75084-29BD-AA4F-AF6F-6CB23B9B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37295-D473-064E-AF95-2C4029CEF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5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967A8-7755-9440-9652-BCBC3DA4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0E232-9F3D-4946-BA20-B45958A30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46AB6-8AD0-DF4A-ADA2-47F1F834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A873-BD40-7542-A8CF-AA88FED30105}" type="datetime1">
              <a:rPr lang="en-US" smtClean="0"/>
              <a:t>6/19/21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132BA-D998-B040-ACC7-26D38F0C7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34040-9C40-1340-8D20-D75EB4A8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02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43401-DF6B-0D45-B39E-2C94771A0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947CDD-E7EB-4E4A-8DF8-83B14C82C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08229-8FEB-1540-83F3-FE26AFAB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1922-C3E2-8D4B-B5B1-A9FF7582671B}" type="datetime1">
              <a:rPr lang="en-US" smtClean="0"/>
              <a:t>6/19/21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7476D-CE0A-B642-986A-FB4DE11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EF2A-025D-F340-AB1D-F8382133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F0EE4-7D19-FD4F-92EB-7CF200FD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1E1C-05CE-F244-9B89-405335A2A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3FDBF-303E-0349-ADF7-FAE03B909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3469B-A972-6C4F-ACB0-E83906BB2E4E}" type="datetime1">
              <a:rPr lang="en-US" smtClean="0"/>
              <a:t>6/19/21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1435E-0275-6F48-94D8-C62681E8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FE28F-C229-114F-AD80-7174394D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9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A9638-259B-5D47-9EA4-E7B9A56A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0DF15-37CA-5649-9D16-79661F207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9EE73-A010-EB47-8495-266F230FA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27882-A990-B149-983D-BEA23742DEC5}" type="datetime1">
              <a:rPr lang="en-US" smtClean="0"/>
              <a:t>6/19/21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A174D-9778-CD43-AD97-09615D2DB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7EBFC-E56B-874F-8847-48F3690F6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21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39E1E-2023-5446-B712-03D901A2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49A31-2706-5C48-9BF8-14A32A80F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0F47D-ECFC-454E-A7D4-FEE9B54E7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06076-3C15-D548-856F-791F3631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181-2EE8-054D-B606-EBE7CD2EEC3F}" type="datetime1">
              <a:rPr lang="en-US" smtClean="0"/>
              <a:t>6/19/21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86EED-6137-0144-8041-4D33F8E8D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12CB3-64CE-5E43-AD3F-1ADC79EAE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7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FC901-35DC-5442-B9FE-1411B216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14BD7-8148-674B-9960-7D3DF43A9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C3ADE-990B-AE4B-A70E-30850CA55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B6D9B1-60F7-604D-9F7E-C082270EB6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EFAF9-59D6-5A47-B387-280E42D5C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996D8-34CF-C345-8A2A-1B5B44A38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901C-259D-9D46-9CDF-122E9A86CB8F}" type="datetime1">
              <a:rPr lang="en-US" smtClean="0"/>
              <a:t>6/19/21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85FC01-8CEA-5A4F-89F6-A8637A9F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86656-FCE5-C444-BF78-4D2560C3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9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942C8-9050-FF42-8C6B-BF60B086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2AB6C-66F9-3048-A153-1DD49BAA0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605F-F222-6F4B-8FCE-E023DB78B5FC}" type="datetime1">
              <a:rPr lang="en-US" smtClean="0"/>
              <a:t>6/19/21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7C7DE-7D3D-D244-9788-D834359B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C1DBA-0B73-B84D-88B6-6A352BC3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9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BAC770-8D99-0646-9E96-CE553B645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3758-0F48-CA4A-AAB3-3A9DB51A1DB8}" type="datetime1">
              <a:rPr lang="en-US" smtClean="0"/>
              <a:t>6/19/21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09528-AEBD-BB49-93A7-92F4808A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26AE6-6F61-D346-A8C7-FD55B7F1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44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10111-2B35-8948-A43B-263EE464E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A092-AB53-1C4D-BF87-61BA7D654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19168D-16B2-A44A-9495-2B9D0CD61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9B73-01EB-8D42-BA7B-2221A32A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19E2-7EB9-7440-8FF4-6AB6786F6164}" type="datetime1">
              <a:rPr lang="en-US" smtClean="0"/>
              <a:t>6/19/21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29DB5-6EFF-E541-8D98-ED0CD5DC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A574A-0197-6A45-9D05-89107B60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3028B-88B4-6945-B4EB-9214B1331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B1C06-28BB-F84E-8991-94F7194AC3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039C0-0C97-F34E-98C9-CEDD3C0C7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05DCF-108F-9741-888C-DC885760F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F155C-0BBB-4640-84B8-DF9F23178C30}" type="datetime1">
              <a:rPr lang="en-US" smtClean="0"/>
              <a:t>6/19/21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0095D-3FD4-9C47-AA3E-934442E2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A2009-7D4D-004C-90CC-F160098F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3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E04A9-A675-5247-83DB-FA40409E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B79F1-297D-3E49-9430-BF04BF87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76455-5A1F-D04C-9861-E8F002908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AAB72-6EAF-CE4F-9F60-5EBCC0391B03}" type="datetime1">
              <a:rPr lang="en-US" smtClean="0"/>
              <a:t>6/19/21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A2373-AF48-F145-8CFD-9A79334E2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E0F28-DA2B-F949-A5E9-888561457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39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A3B9A-A4FA-AF48-A78D-D6039905B5A3}"/>
              </a:ext>
            </a:extLst>
          </p:cNvPr>
          <p:cNvSpPr txBox="1"/>
          <p:nvPr/>
        </p:nvSpPr>
        <p:spPr>
          <a:xfrm>
            <a:off x="9510520" y="4524962"/>
            <a:ext cx="270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Vaishnavi </a:t>
            </a:r>
            <a:r>
              <a:rPr lang="en-US" b="1" dirty="0" err="1"/>
              <a:t>Brungi</a:t>
            </a:r>
            <a:endParaRPr lang="en-US" b="1" dirty="0"/>
          </a:p>
        </p:txBody>
      </p:sp>
      <p:pic>
        <p:nvPicPr>
          <p:cNvPr id="2" name="Picture 2" descr="Reddit blows up Wall Street with Gamestop stock » Stuff">
            <a:extLst>
              <a:ext uri="{FF2B5EF4-FFF2-40B4-BE49-F238E27FC236}">
                <a16:creationId xmlns:a16="http://schemas.microsoft.com/office/drawing/2014/main" id="{DC1ECC7C-8FB3-BD48-AFA3-677B52CF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43" y="1001486"/>
            <a:ext cx="688848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F139A-F5B6-5240-84CF-7ACF26267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64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E8A97-DE62-F144-B6A7-312339EA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2DD7EE5-542F-BF43-BEBD-A3596FDDC6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566518"/>
              </p:ext>
            </p:extLst>
          </p:nvPr>
        </p:nvGraphicFramePr>
        <p:xfrm>
          <a:off x="3129094" y="1417739"/>
          <a:ext cx="6551802" cy="4412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11A659-253D-6541-A166-979B0CCD1F56}"/>
              </a:ext>
            </a:extLst>
          </p:cNvPr>
          <p:cNvSpPr txBox="1"/>
          <p:nvPr/>
        </p:nvSpPr>
        <p:spPr>
          <a:xfrm>
            <a:off x="1344193" y="368518"/>
            <a:ext cx="8036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Confusion Matrix</a:t>
            </a:r>
          </a:p>
        </p:txBody>
      </p:sp>
      <p:pic>
        <p:nvPicPr>
          <p:cNvPr id="10" name="Picture 2" descr="Brand - Reddit">
            <a:extLst>
              <a:ext uri="{FF2B5EF4-FFF2-40B4-BE49-F238E27FC236}">
                <a16:creationId xmlns:a16="http://schemas.microsoft.com/office/drawing/2014/main" id="{48DE17BD-8C30-7E46-A7B8-591FF864C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" y="15601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598161-C250-A04B-8236-9A3EB360F3FB}"/>
              </a:ext>
            </a:extLst>
          </p:cNvPr>
          <p:cNvSpPr txBox="1"/>
          <p:nvPr/>
        </p:nvSpPr>
        <p:spPr>
          <a:xfrm>
            <a:off x="3129094" y="2399626"/>
            <a:ext cx="141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Violin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6EB6AE-FED0-CE49-994A-AC393E650AFD}"/>
              </a:ext>
            </a:extLst>
          </p:cNvPr>
          <p:cNvSpPr txBox="1"/>
          <p:nvPr/>
        </p:nvSpPr>
        <p:spPr>
          <a:xfrm>
            <a:off x="3129094" y="4431160"/>
            <a:ext cx="141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Cello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3A52A1-90DE-2945-993D-0A127F9CB985}"/>
              </a:ext>
            </a:extLst>
          </p:cNvPr>
          <p:cNvSpPr txBox="1"/>
          <p:nvPr/>
        </p:nvSpPr>
        <p:spPr>
          <a:xfrm>
            <a:off x="4469091" y="1263836"/>
            <a:ext cx="17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Violin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781C34-C352-8747-8D0F-1832F3EB16DE}"/>
              </a:ext>
            </a:extLst>
          </p:cNvPr>
          <p:cNvSpPr txBox="1"/>
          <p:nvPr/>
        </p:nvSpPr>
        <p:spPr>
          <a:xfrm>
            <a:off x="6542570" y="1263836"/>
            <a:ext cx="17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Cello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7E23B7-DB73-8F4B-A64A-3BF26C34633B}"/>
              </a:ext>
            </a:extLst>
          </p:cNvPr>
          <p:cNvSpPr txBox="1"/>
          <p:nvPr/>
        </p:nvSpPr>
        <p:spPr>
          <a:xfrm>
            <a:off x="9380846" y="2584292"/>
            <a:ext cx="264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 was plotted based on best scoring model i.e., Logistic Regression (Ridge)</a:t>
            </a:r>
          </a:p>
        </p:txBody>
      </p:sp>
      <p:pic>
        <p:nvPicPr>
          <p:cNvPr id="24" name="Content Placeholder 3">
            <a:extLst>
              <a:ext uri="{FF2B5EF4-FFF2-40B4-BE49-F238E27FC236}">
                <a16:creationId xmlns:a16="http://schemas.microsoft.com/office/drawing/2014/main" id="{42A9B052-3750-E347-9617-B67BC41D1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89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684D0-022C-B047-8DEA-7FE1EFBDE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40EF9-190D-5E47-86E7-AA588508920A}"/>
              </a:ext>
            </a:extLst>
          </p:cNvPr>
          <p:cNvSpPr txBox="1"/>
          <p:nvPr/>
        </p:nvSpPr>
        <p:spPr>
          <a:xfrm>
            <a:off x="1258349" y="369115"/>
            <a:ext cx="316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ROC Curve</a:t>
            </a:r>
          </a:p>
        </p:txBody>
      </p:sp>
      <p:pic>
        <p:nvPicPr>
          <p:cNvPr id="6" name="Picture 2" descr="Brand - Reddit">
            <a:extLst>
              <a:ext uri="{FF2B5EF4-FFF2-40B4-BE49-F238E27FC236}">
                <a16:creationId xmlns:a16="http://schemas.microsoft.com/office/drawing/2014/main" id="{C2CE1FB8-6845-0C47-9B2F-68A7E9D5C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" y="15601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0BB52F93-7FB5-C046-9921-698BE93FC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18" y="1522020"/>
            <a:ext cx="49022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CDA1C-D17D-7143-879B-2D56BCFDCE38}"/>
              </a:ext>
            </a:extLst>
          </p:cNvPr>
          <p:cNvSpPr txBox="1"/>
          <p:nvPr/>
        </p:nvSpPr>
        <p:spPr>
          <a:xfrm>
            <a:off x="2181138" y="5012814"/>
            <a:ext cx="933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AUC Score is 0.81 ,it means that our model is able to to detect more numbers of True positives and True negatives than False negatives and False positives.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7A90C7A2-FA30-A142-B61A-DE54BD96E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38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D908A-CFA0-6D47-B73E-CDF9800E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449B7-C337-2446-9C7D-0785CC68179A}"/>
              </a:ext>
            </a:extLst>
          </p:cNvPr>
          <p:cNvSpPr txBox="1"/>
          <p:nvPr/>
        </p:nvSpPr>
        <p:spPr>
          <a:xfrm>
            <a:off x="1269997" y="408454"/>
            <a:ext cx="2776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Conclusions</a:t>
            </a:r>
          </a:p>
        </p:txBody>
      </p:sp>
      <p:pic>
        <p:nvPicPr>
          <p:cNvPr id="6" name="Picture 2" descr="Brand - Reddit">
            <a:extLst>
              <a:ext uri="{FF2B5EF4-FFF2-40B4-BE49-F238E27FC236}">
                <a16:creationId xmlns:a16="http://schemas.microsoft.com/office/drawing/2014/main" id="{639B0CB5-B11A-8043-ACDD-21F8053D6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" y="15601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C6C15E-1DEB-344D-BC71-414109524EAD}"/>
              </a:ext>
            </a:extLst>
          </p:cNvPr>
          <p:cNvSpPr txBox="1"/>
          <p:nvPr/>
        </p:nvSpPr>
        <p:spPr>
          <a:xfrm>
            <a:off x="7914550" y="1446212"/>
            <a:ext cx="4046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Since the Logistic Regression model under the CountVectorizer had the better accuracy, we recommend employing this model.</a:t>
            </a:r>
          </a:p>
          <a:p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23629FFE-0D79-D843-8A11-3A59F7BF1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12649" y="5689600"/>
            <a:ext cx="1905000" cy="1168400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E0AD304-B3EC-264B-8A01-5E5F954B1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701848"/>
              </p:ext>
            </p:extLst>
          </p:nvPr>
        </p:nvGraphicFramePr>
        <p:xfrm>
          <a:off x="7613017" y="2923540"/>
          <a:ext cx="450463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544">
                  <a:extLst>
                    <a:ext uri="{9D8B030D-6E8A-4147-A177-3AD203B41FA5}">
                      <a16:colId xmlns:a16="http://schemas.microsoft.com/office/drawing/2014/main" val="790308387"/>
                    </a:ext>
                  </a:extLst>
                </a:gridCol>
                <a:gridCol w="1501544">
                  <a:extLst>
                    <a:ext uri="{9D8B030D-6E8A-4147-A177-3AD203B41FA5}">
                      <a16:colId xmlns:a16="http://schemas.microsoft.com/office/drawing/2014/main" val="370020253"/>
                    </a:ext>
                  </a:extLst>
                </a:gridCol>
                <a:gridCol w="1501544">
                  <a:extLst>
                    <a:ext uri="{9D8B030D-6E8A-4147-A177-3AD203B41FA5}">
                      <a16:colId xmlns:a16="http://schemas.microsoft.com/office/drawing/2014/main" val="1768089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Baseline Accuracy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Accuracy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Error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726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71.4%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28.5%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638625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5F35DF9D-CF8B-CF4D-A6D8-57A204933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54298"/>
              </p:ext>
            </p:extLst>
          </p:nvPr>
        </p:nvGraphicFramePr>
        <p:xfrm>
          <a:off x="230698" y="2348143"/>
          <a:ext cx="1812055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055">
                  <a:extLst>
                    <a:ext uri="{9D8B030D-6E8A-4147-A177-3AD203B41FA5}">
                      <a16:colId xmlns:a16="http://schemas.microsoft.com/office/drawing/2014/main" val="266897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Common Words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93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‘play’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01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‘string’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69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‘bow’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260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‘music’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032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</a:t>
                      </a:r>
                      <a:r>
                        <a:rPr lang="en-US" dirty="0" err="1"/>
                        <a:t>piec</a:t>
                      </a:r>
                      <a:r>
                        <a:rPr lang="en-US" dirty="0"/>
                        <a:t>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39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‘question’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102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‘help’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85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</a:t>
                      </a:r>
                      <a:r>
                        <a:rPr lang="en-US" dirty="0" err="1"/>
                        <a:t>practic</a:t>
                      </a:r>
                      <a:r>
                        <a:rPr lang="en-US" dirty="0"/>
                        <a:t>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028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</a:t>
                      </a:r>
                      <a:r>
                        <a:rPr lang="en-US" dirty="0" err="1"/>
                        <a:t>beginn</a:t>
                      </a:r>
                      <a:r>
                        <a:rPr lang="en-US" dirty="0"/>
                        <a:t>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540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‘learn’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740142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6BEE183E-A17F-8441-A6DE-37ADE8761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962745"/>
              </p:ext>
            </p:extLst>
          </p:nvPr>
        </p:nvGraphicFramePr>
        <p:xfrm>
          <a:off x="3220673" y="2370306"/>
          <a:ext cx="3305262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631">
                  <a:extLst>
                    <a:ext uri="{9D8B030D-6E8A-4147-A177-3AD203B41FA5}">
                      <a16:colId xmlns:a16="http://schemas.microsoft.com/office/drawing/2014/main" val="266897500"/>
                    </a:ext>
                  </a:extLst>
                </a:gridCol>
                <a:gridCol w="1652631">
                  <a:extLst>
                    <a:ext uri="{9D8B030D-6E8A-4147-A177-3AD203B41FA5}">
                      <a16:colId xmlns:a16="http://schemas.microsoft.com/office/drawing/2014/main" val="2672386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Violinist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Cello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93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‘violin’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‘david’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54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‘violinist’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‘band’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31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‘teacher’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‘often’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01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‘play’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‘weight’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69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‘long’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‘either’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260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‘rest’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‘bought first’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032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‘shoulder’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‘hickey’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39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‘keep’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‘sing’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102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‘pleas’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‘talk’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85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‘vibrato’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‘camp’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028285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78747E6B-F913-3B4C-86B6-59083A44A980}"/>
              </a:ext>
            </a:extLst>
          </p:cNvPr>
          <p:cNvSpPr/>
          <p:nvPr/>
        </p:nvSpPr>
        <p:spPr>
          <a:xfrm>
            <a:off x="225803" y="1183670"/>
            <a:ext cx="26231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Most common words in both the subreddits (not including ‘violin’ and ‘cello’)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DC4A22-A745-8C4C-AB4C-D64FA2D57639}"/>
              </a:ext>
            </a:extLst>
          </p:cNvPr>
          <p:cNvSpPr/>
          <p:nvPr/>
        </p:nvSpPr>
        <p:spPr>
          <a:xfrm>
            <a:off x="3298847" y="1218704"/>
            <a:ext cx="33052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Top 10 words that determines which subreddit a given post belongs to according to our model</a:t>
            </a:r>
          </a:p>
        </p:txBody>
      </p:sp>
    </p:spTree>
    <p:extLst>
      <p:ext uri="{BB962C8B-B14F-4D97-AF65-F5344CB8AC3E}">
        <p14:creationId xmlns:p14="http://schemas.microsoft.com/office/powerpoint/2010/main" val="3495559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3C41B-96B3-2D4A-B725-D68C2104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13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A399FA4-E22D-364D-8E95-C8DD3A684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AEB6BD-E883-EE4B-A06C-7CBD7B70FC38}"/>
              </a:ext>
            </a:extLst>
          </p:cNvPr>
          <p:cNvSpPr txBox="1"/>
          <p:nvPr/>
        </p:nvSpPr>
        <p:spPr>
          <a:xfrm>
            <a:off x="1346717" y="365125"/>
            <a:ext cx="3095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Next Steps</a:t>
            </a:r>
          </a:p>
        </p:txBody>
      </p:sp>
      <p:pic>
        <p:nvPicPr>
          <p:cNvPr id="7" name="Picture 2" descr="Brand - Reddit">
            <a:extLst>
              <a:ext uri="{FF2B5EF4-FFF2-40B4-BE49-F238E27FC236}">
                <a16:creationId xmlns:a16="http://schemas.microsoft.com/office/drawing/2014/main" id="{89C6672E-6353-6A41-B6F5-15E88FE10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" y="15601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DBF12F-2D66-CC4C-A2BA-F05DB75F28C6}"/>
              </a:ext>
            </a:extLst>
          </p:cNvPr>
          <p:cNvSpPr txBox="1"/>
          <p:nvPr/>
        </p:nvSpPr>
        <p:spPr>
          <a:xfrm>
            <a:off x="1442905" y="1694576"/>
            <a:ext cx="85399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400" dirty="0"/>
              <a:t>Include author_flair_text and vectorized text column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/>
              <a:t>Analyze </a:t>
            </a:r>
            <a:r>
              <a:rPr lang="en-US" sz="2400" dirty="0" err="1"/>
              <a:t>created_utc</a:t>
            </a:r>
            <a:endParaRPr lang="en-US" sz="24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/>
              <a:t>Use </a:t>
            </a:r>
            <a:r>
              <a:rPr lang="en-US" sz="2400"/>
              <a:t>sentiment analysis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400"/>
              <a:t>Collect </a:t>
            </a:r>
            <a:r>
              <a:rPr lang="en-US" sz="2400" dirty="0"/>
              <a:t>more sample data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/>
              <a:t>Remove vectorized words that are in the title of the Subreddit</a:t>
            </a:r>
          </a:p>
        </p:txBody>
      </p:sp>
    </p:spTree>
    <p:extLst>
      <p:ext uri="{BB962C8B-B14F-4D97-AF65-F5344CB8AC3E}">
        <p14:creationId xmlns:p14="http://schemas.microsoft.com/office/powerpoint/2010/main" val="2639694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up, pretty much... | Musician jokes, Cello music, Music humor">
            <a:extLst>
              <a:ext uri="{FF2B5EF4-FFF2-40B4-BE49-F238E27FC236}">
                <a16:creationId xmlns:a16="http://schemas.microsoft.com/office/drawing/2014/main" id="{30B2F609-DA10-AE44-9798-F9B027B852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21" y="1313793"/>
            <a:ext cx="7346731" cy="483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0B8E20-78A6-7A4D-BF66-F94A0F317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52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BB2BD-1510-D142-89BE-0EA24224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 descr="Classroom">
            <a:extLst>
              <a:ext uri="{FF2B5EF4-FFF2-40B4-BE49-F238E27FC236}">
                <a16:creationId xmlns:a16="http://schemas.microsoft.com/office/drawing/2014/main" id="{1BB2F97D-A79F-0647-A14A-518F2529E37A}"/>
              </a:ext>
            </a:extLst>
          </p:cNvPr>
          <p:cNvSpPr/>
          <p:nvPr/>
        </p:nvSpPr>
        <p:spPr>
          <a:xfrm>
            <a:off x="2850247" y="1642479"/>
            <a:ext cx="939791" cy="93979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Rectangle 5" descr="Magnifying glass">
            <a:extLst>
              <a:ext uri="{FF2B5EF4-FFF2-40B4-BE49-F238E27FC236}">
                <a16:creationId xmlns:a16="http://schemas.microsoft.com/office/drawing/2014/main" id="{411C2856-1F72-AA4D-80AD-38AEB87264E0}"/>
              </a:ext>
            </a:extLst>
          </p:cNvPr>
          <p:cNvSpPr/>
          <p:nvPr/>
        </p:nvSpPr>
        <p:spPr>
          <a:xfrm>
            <a:off x="8538032" y="1642479"/>
            <a:ext cx="939791" cy="93979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26C0F3-8AC9-0C40-AD66-B14183D58EEE}"/>
              </a:ext>
            </a:extLst>
          </p:cNvPr>
          <p:cNvSpPr/>
          <p:nvPr/>
        </p:nvSpPr>
        <p:spPr>
          <a:xfrm>
            <a:off x="1097280" y="287030"/>
            <a:ext cx="3081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Problem Statement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2CA86-AF56-F74D-8619-E524F5F80836}"/>
              </a:ext>
            </a:extLst>
          </p:cNvPr>
          <p:cNvSpPr txBox="1"/>
          <p:nvPr/>
        </p:nvSpPr>
        <p:spPr>
          <a:xfrm>
            <a:off x="1197428" y="2614927"/>
            <a:ext cx="4550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A grumpy backend engineer working at Reddit mistakenly deleted the "subreddit" column in the database in Australia.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 None of the subreddit links will populate with posts until the subreddit column data is recovered.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3F9A9-E5E1-A640-AF5E-F355CC0457FA}"/>
              </a:ext>
            </a:extLst>
          </p:cNvPr>
          <p:cNvSpPr txBox="1"/>
          <p:nvPr/>
        </p:nvSpPr>
        <p:spPr>
          <a:xfrm>
            <a:off x="6564084" y="2753426"/>
            <a:ext cx="48876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To build an accurate classification model to predict which subreddit a given post belongs to.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solidFill>
                  <a:srgbClr val="24292E"/>
                </a:solidFill>
                <a:latin typeface="-apple-system"/>
              </a:rPr>
              <a:t>To list down top features of each subreddit that determine where a random post belongs to.</a:t>
            </a:r>
            <a:endParaRPr lang="en-US" dirty="0"/>
          </a:p>
        </p:txBody>
      </p:sp>
      <p:pic>
        <p:nvPicPr>
          <p:cNvPr id="13" name="Picture 2" descr="Brand - Reddit">
            <a:extLst>
              <a:ext uri="{FF2B5EF4-FFF2-40B4-BE49-F238E27FC236}">
                <a16:creationId xmlns:a16="http://schemas.microsoft.com/office/drawing/2014/main" id="{A5757D66-19DE-D64C-96C5-DD771A2F4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E755915F-B99C-EA4E-A4D5-5A26D8A68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3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B2854F-6C29-D044-92FD-BB9170F10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6827"/>
            <a:ext cx="6346518" cy="2798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A9887B-D5BF-B143-8A1D-C666A6037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0" y="1442106"/>
            <a:ext cx="6235700" cy="355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17A300-D2DE-3749-A0FB-640FCA88A009}"/>
              </a:ext>
            </a:extLst>
          </p:cNvPr>
          <p:cNvSpPr txBox="1"/>
          <p:nvPr/>
        </p:nvSpPr>
        <p:spPr>
          <a:xfrm>
            <a:off x="1326277" y="86975"/>
            <a:ext cx="3607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The Subreddits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r/violinist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r/Cello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3DFB743-DDDC-EC46-8825-B44F16AB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3</a:t>
            </a:fld>
            <a:endParaRPr lang="en-US"/>
          </a:p>
        </p:txBody>
      </p:sp>
      <p:pic>
        <p:nvPicPr>
          <p:cNvPr id="26" name="Picture 2" descr="Brand - Reddit">
            <a:extLst>
              <a:ext uri="{FF2B5EF4-FFF2-40B4-BE49-F238E27FC236}">
                <a16:creationId xmlns:a16="http://schemas.microsoft.com/office/drawing/2014/main" id="{5692355B-6AFB-3342-839A-CBAB37362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Content Placeholder 3">
            <a:extLst>
              <a:ext uri="{FF2B5EF4-FFF2-40B4-BE49-F238E27FC236}">
                <a16:creationId xmlns:a16="http://schemas.microsoft.com/office/drawing/2014/main" id="{BD4F000A-53E9-DD4F-BFB7-78AD17B63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25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AB73D-9344-074B-8B90-7EA7415D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7E11E5-057C-4C47-8F6D-6629C2550567}"/>
              </a:ext>
            </a:extLst>
          </p:cNvPr>
          <p:cNvSpPr/>
          <p:nvPr/>
        </p:nvSpPr>
        <p:spPr>
          <a:xfrm>
            <a:off x="1600199" y="1767951"/>
            <a:ext cx="2917372" cy="637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Pushshift API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7400A3-6EBD-7A44-A96B-4C346386EB65}"/>
              </a:ext>
            </a:extLst>
          </p:cNvPr>
          <p:cNvSpPr/>
          <p:nvPr/>
        </p:nvSpPr>
        <p:spPr>
          <a:xfrm>
            <a:off x="5954485" y="1767951"/>
            <a:ext cx="2917372" cy="637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Json Script</a:t>
            </a:r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61B7F1-9B50-1143-B402-5FCD86FE79FE}"/>
              </a:ext>
            </a:extLst>
          </p:cNvPr>
          <p:cNvSpPr/>
          <p:nvPr/>
        </p:nvSpPr>
        <p:spPr>
          <a:xfrm>
            <a:off x="914398" y="4043066"/>
            <a:ext cx="3603173" cy="637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Feature Extraction</a:t>
            </a:r>
          </a:p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9FDEF7-E918-394C-AEA7-7B98C24958EE}"/>
              </a:ext>
            </a:extLst>
          </p:cNvPr>
          <p:cNvSpPr/>
          <p:nvPr/>
        </p:nvSpPr>
        <p:spPr>
          <a:xfrm>
            <a:off x="6074228" y="4043066"/>
            <a:ext cx="2917372" cy="637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Data Frame</a:t>
            </a:r>
          </a:p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D70572-E1D2-F141-A496-60E9CE0E31F4}"/>
              </a:ext>
            </a:extLst>
          </p:cNvPr>
          <p:cNvCxnSpPr>
            <a:cxnSpLocks/>
          </p:cNvCxnSpPr>
          <p:nvPr/>
        </p:nvCxnSpPr>
        <p:spPr>
          <a:xfrm flipH="1">
            <a:off x="3951515" y="2492829"/>
            <a:ext cx="2002970" cy="1469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6C7323-D822-E94A-96AA-401880E8B672}"/>
              </a:ext>
            </a:extLst>
          </p:cNvPr>
          <p:cNvCxnSpPr/>
          <p:nvPr/>
        </p:nvCxnSpPr>
        <p:spPr>
          <a:xfrm>
            <a:off x="4604657" y="2086847"/>
            <a:ext cx="1349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BB451F-1D96-DA4B-B621-E7B81A06C770}"/>
              </a:ext>
            </a:extLst>
          </p:cNvPr>
          <p:cNvCxnSpPr/>
          <p:nvPr/>
        </p:nvCxnSpPr>
        <p:spPr>
          <a:xfrm>
            <a:off x="4604657" y="4361962"/>
            <a:ext cx="1349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6A79D7A1-DA44-254F-B04C-32560352A6C9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AAFFD8-22C3-734B-B27D-D5F4D5F06F0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4" name="Picture 2" descr="Brand - Reddit">
            <a:extLst>
              <a:ext uri="{FF2B5EF4-FFF2-40B4-BE49-F238E27FC236}">
                <a16:creationId xmlns:a16="http://schemas.microsoft.com/office/drawing/2014/main" id="{764E5EF2-9CAA-C14C-A6AF-9BEE4FFC9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D5AE38-35A2-C848-9BFB-CA8DFFEA1C74}"/>
              </a:ext>
            </a:extLst>
          </p:cNvPr>
          <p:cNvSpPr txBox="1"/>
          <p:nvPr/>
        </p:nvSpPr>
        <p:spPr>
          <a:xfrm>
            <a:off x="1097280" y="352783"/>
            <a:ext cx="3154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Collection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4AE37E-7B2C-3A47-B312-1B828C0330D3}"/>
              </a:ext>
            </a:extLst>
          </p:cNvPr>
          <p:cNvSpPr txBox="1"/>
          <p:nvPr/>
        </p:nvSpPr>
        <p:spPr>
          <a:xfrm>
            <a:off x="4721604" y="5323206"/>
            <a:ext cx="4269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1000 most recent submissions from each subreddit were taken to conduct the analysis.</a:t>
            </a:r>
          </a:p>
        </p:txBody>
      </p:sp>
      <p:pic>
        <p:nvPicPr>
          <p:cNvPr id="27" name="Content Placeholder 3">
            <a:extLst>
              <a:ext uri="{FF2B5EF4-FFF2-40B4-BE49-F238E27FC236}">
                <a16:creationId xmlns:a16="http://schemas.microsoft.com/office/drawing/2014/main" id="{9441063C-2E20-D843-9A8A-FA79ED339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05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FD18686-2D04-7B4A-A2EC-7485F2D2E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848683"/>
            <a:ext cx="5291666" cy="316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F9D455A-BC5B-C048-B8D0-493EF28AC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5" y="1907213"/>
            <a:ext cx="5291667" cy="30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887B3-4418-D94A-A794-2384BD0D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AAFFD8-22C3-734B-B27D-D5F4D5F06F04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C9494-7FEF-5244-A126-DE3592661956}"/>
              </a:ext>
            </a:extLst>
          </p:cNvPr>
          <p:cNvSpPr txBox="1"/>
          <p:nvPr/>
        </p:nvSpPr>
        <p:spPr>
          <a:xfrm>
            <a:off x="1161593" y="276131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Types of author_flair_text for both subreddits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EC66D-D316-B743-8DE9-A428EF445580}"/>
              </a:ext>
            </a:extLst>
          </p:cNvPr>
          <p:cNvSpPr txBox="1"/>
          <p:nvPr/>
        </p:nvSpPr>
        <p:spPr>
          <a:xfrm>
            <a:off x="2862943" y="4950786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“r/violinist 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F0F08-C39D-E84E-AE18-7E17A3470944}"/>
              </a:ext>
            </a:extLst>
          </p:cNvPr>
          <p:cNvSpPr txBox="1"/>
          <p:nvPr/>
        </p:nvSpPr>
        <p:spPr>
          <a:xfrm>
            <a:off x="8610600" y="4937686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“r/Cello “</a:t>
            </a:r>
          </a:p>
        </p:txBody>
      </p:sp>
      <p:pic>
        <p:nvPicPr>
          <p:cNvPr id="11" name="Picture 2" descr="Brand - Reddit">
            <a:extLst>
              <a:ext uri="{FF2B5EF4-FFF2-40B4-BE49-F238E27FC236}">
                <a16:creationId xmlns:a16="http://schemas.microsoft.com/office/drawing/2014/main" id="{4904F82E-1BA9-6F42-91F5-5589C3B7F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6DEBCE32-F2C7-0F49-8FC7-FF828892A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44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8EC74-DE29-9947-940C-DFF83B55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84F12-8858-504B-8B28-80B9794BD2F2}"/>
              </a:ext>
            </a:extLst>
          </p:cNvPr>
          <p:cNvSpPr txBox="1"/>
          <p:nvPr/>
        </p:nvSpPr>
        <p:spPr>
          <a:xfrm>
            <a:off x="1097280" y="263418"/>
            <a:ext cx="224728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Data Cleaning</a:t>
            </a:r>
          </a:p>
          <a:p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0EF415C-43B2-984F-AEAF-19447E03CD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6751241"/>
              </p:ext>
            </p:extLst>
          </p:nvPr>
        </p:nvGraphicFramePr>
        <p:xfrm>
          <a:off x="1854200" y="66352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2" descr="Brand - Reddit">
            <a:extLst>
              <a:ext uri="{FF2B5EF4-FFF2-40B4-BE49-F238E27FC236}">
                <a16:creationId xmlns:a16="http://schemas.microsoft.com/office/drawing/2014/main" id="{5F0DC111-6EA3-C043-A842-3DBAFEFC7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643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D0B6BA51-5FC9-4445-B9B8-F43AF0E52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32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09317-02DF-7649-AD3F-1478B9C6D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C15C06A-71D2-4D4C-8E7E-3176D3A8BB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865118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EC1DEE7-99C7-0043-9DF4-2EC401D47FC1}"/>
              </a:ext>
            </a:extLst>
          </p:cNvPr>
          <p:cNvSpPr/>
          <p:nvPr/>
        </p:nvSpPr>
        <p:spPr>
          <a:xfrm>
            <a:off x="1097280" y="287030"/>
            <a:ext cx="22569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/>
              <a:t>Preprocessing</a:t>
            </a:r>
            <a:endParaRPr lang="en-US" sz="2800" b="1" dirty="0"/>
          </a:p>
        </p:txBody>
      </p:sp>
      <p:pic>
        <p:nvPicPr>
          <p:cNvPr id="7" name="Picture 2" descr="Brand - Reddit">
            <a:extLst>
              <a:ext uri="{FF2B5EF4-FFF2-40B4-BE49-F238E27FC236}">
                <a16:creationId xmlns:a16="http://schemas.microsoft.com/office/drawing/2014/main" id="{9522C5EA-C320-9242-B539-DD37CAA07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55B67BDE-D326-D44C-988C-995ACA8A9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9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4181E-2D82-C74A-A048-4EE5BD81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DF600E-2CA9-484A-ACA2-9C0968C19609}"/>
              </a:ext>
            </a:extLst>
          </p:cNvPr>
          <p:cNvSpPr/>
          <p:nvPr/>
        </p:nvSpPr>
        <p:spPr>
          <a:xfrm>
            <a:off x="1288430" y="241075"/>
            <a:ext cx="3130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Data Modelling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D3351-ACB2-2C4D-882F-A6DFF6E24A1D}"/>
              </a:ext>
            </a:extLst>
          </p:cNvPr>
          <p:cNvSpPr txBox="1"/>
          <p:nvPr/>
        </p:nvSpPr>
        <p:spPr>
          <a:xfrm>
            <a:off x="2139189" y="1468073"/>
            <a:ext cx="443777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800" dirty="0"/>
              <a:t>Logistic Regression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/>
              <a:t>Multinomial Naïve Bayes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/>
              <a:t>Decision Tree Classifier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/>
              <a:t>Bagging Classifier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/>
              <a:t>Random Forest Classifier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/>
              <a:t>Extra Trees Classifier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</p:txBody>
      </p:sp>
      <p:pic>
        <p:nvPicPr>
          <p:cNvPr id="8" name="Picture 2" descr="Brand - Reddit">
            <a:extLst>
              <a:ext uri="{FF2B5EF4-FFF2-40B4-BE49-F238E27FC236}">
                <a16:creationId xmlns:a16="http://schemas.microsoft.com/office/drawing/2014/main" id="{AD9A125D-DF05-B34B-A466-CD6711B0E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" y="15601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124AC33D-7FFE-D346-96DC-FCF103324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94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626F0-E74A-6E4D-B645-A2974840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2" descr="Brand - Reddit">
            <a:extLst>
              <a:ext uri="{FF2B5EF4-FFF2-40B4-BE49-F238E27FC236}">
                <a16:creationId xmlns:a16="http://schemas.microsoft.com/office/drawing/2014/main" id="{7B9BD29B-19CB-3747-9948-418ECF303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" y="15601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DDA098-72F6-AD47-A813-5C8ED0FE9370}"/>
              </a:ext>
            </a:extLst>
          </p:cNvPr>
          <p:cNvSpPr/>
          <p:nvPr/>
        </p:nvSpPr>
        <p:spPr>
          <a:xfrm>
            <a:off x="1177255" y="302631"/>
            <a:ext cx="4302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Model Performance Results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8790C6C-7036-4D4F-8268-0398A04B1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334434"/>
              </p:ext>
            </p:extLst>
          </p:nvPr>
        </p:nvGraphicFramePr>
        <p:xfrm>
          <a:off x="1763281" y="1486662"/>
          <a:ext cx="9301798" cy="3526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268">
                  <a:extLst>
                    <a:ext uri="{9D8B030D-6E8A-4147-A177-3AD203B41FA5}">
                      <a16:colId xmlns:a16="http://schemas.microsoft.com/office/drawing/2014/main" val="4000194972"/>
                    </a:ext>
                  </a:extLst>
                </a:gridCol>
                <a:gridCol w="3347207">
                  <a:extLst>
                    <a:ext uri="{9D8B030D-6E8A-4147-A177-3AD203B41FA5}">
                      <a16:colId xmlns:a16="http://schemas.microsoft.com/office/drawing/2014/main" val="3929946182"/>
                    </a:ext>
                  </a:extLst>
                </a:gridCol>
                <a:gridCol w="3716323">
                  <a:extLst>
                    <a:ext uri="{9D8B030D-6E8A-4147-A177-3AD203B41FA5}">
                      <a16:colId xmlns:a16="http://schemas.microsoft.com/office/drawing/2014/main" val="1734130615"/>
                    </a:ext>
                  </a:extLst>
                </a:gridCol>
              </a:tblGrid>
              <a:tr h="5642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Vectorizer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TFIDF Vectorizer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574584"/>
                  </a:ext>
                </a:extLst>
              </a:tr>
              <a:tr h="564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</a:rPr>
                        <a:t>GridSearch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 Model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Logistic Regression(Ridge)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Random Forest Classifier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023489"/>
                  </a:ext>
                </a:extLst>
              </a:tr>
              <a:tr h="5642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Parameters Tested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'penalty': ['l1', 'l2'],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         C: [0.01,0.1,1.0,10.0,50.0]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 '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n_estimators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': [10, 50, 100,500],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    '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max_depth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': [10,20,50,100]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704274"/>
                  </a:ext>
                </a:extLst>
              </a:tr>
              <a:tr h="5642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Cross-Val Score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0.733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0.732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895410"/>
                  </a:ext>
                </a:extLst>
              </a:tr>
              <a:tr h="5642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Train Score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0.847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0.698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674081"/>
                  </a:ext>
                </a:extLst>
              </a:tr>
              <a:tr h="5642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Test Score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0.714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0.580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9819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A121D15-47B3-5541-B709-F57105B283B0}"/>
              </a:ext>
            </a:extLst>
          </p:cNvPr>
          <p:cNvSpPr txBox="1"/>
          <p:nvPr/>
        </p:nvSpPr>
        <p:spPr>
          <a:xfrm>
            <a:off x="2012958" y="5222989"/>
            <a:ext cx="9538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Based on the above Grid Search scores, we can conclude that the most accurate model is the Logistic Regression model under the CountVectorizer.</a:t>
            </a:r>
            <a:endParaRPr lang="en-US" dirty="0"/>
          </a:p>
          <a:p>
            <a:endParaRPr lang="en-US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46D39271-BDD0-0A48-B142-ED462D695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13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556</Words>
  <Application>Microsoft Macintosh PowerPoint</Application>
  <PresentationFormat>Widescreen</PresentationFormat>
  <Paragraphs>140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Yaswanth Palnati</dc:creator>
  <cp:lastModifiedBy>Yaswanth Palnati</cp:lastModifiedBy>
  <cp:revision>34</cp:revision>
  <dcterms:created xsi:type="dcterms:W3CDTF">2021-06-17T02:49:24Z</dcterms:created>
  <dcterms:modified xsi:type="dcterms:W3CDTF">2021-06-20T07:08:58Z</dcterms:modified>
</cp:coreProperties>
</file>